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7561263" cy="10693400"/>
  <p:notesSz cx="6794500" cy="9906000"/>
  <p:defaultTextStyle>
    <a:defPPr>
      <a:defRPr lang="ca-ES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48" autoAdjust="0"/>
    <p:restoredTop sz="93758" autoAdjust="0"/>
  </p:normalViewPr>
  <p:slideViewPr>
    <p:cSldViewPr>
      <p:cViewPr varScale="1">
        <p:scale>
          <a:sx n="70" d="100"/>
          <a:sy n="70" d="100"/>
        </p:scale>
        <p:origin x="1932" y="90"/>
      </p:cViewPr>
      <p:guideLst>
        <p:guide orient="horz" pos="3368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4D86-8804-43D6-A671-0FF38B31DD1B}" type="datetimeFigureOut">
              <a:rPr lang="ca-ES" smtClean="0"/>
              <a:t>16/10/2017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4A8D7-8AD7-4C3C-A105-CE6F3FF5FEA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54310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4D86-8804-43D6-A671-0FF38B31DD1B}" type="datetimeFigureOut">
              <a:rPr lang="ca-ES" smtClean="0"/>
              <a:t>16/10/2017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4A8D7-8AD7-4C3C-A105-CE6F3FF5FEA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2850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5481916" y="428234"/>
            <a:ext cx="1701284" cy="91240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78063" y="428234"/>
            <a:ext cx="4977831" cy="91240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4D86-8804-43D6-A671-0FF38B31DD1B}" type="datetimeFigureOut">
              <a:rPr lang="ca-ES" smtClean="0"/>
              <a:t>16/10/2017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4A8D7-8AD7-4C3C-A105-CE6F3FF5FEA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50195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4D86-8804-43D6-A671-0FF38B31DD1B}" type="datetimeFigureOut">
              <a:rPr lang="ca-ES" smtClean="0"/>
              <a:t>16/10/2017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4A8D7-8AD7-4C3C-A105-CE6F3FF5FEA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8416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4D86-8804-43D6-A671-0FF38B31DD1B}" type="datetimeFigureOut">
              <a:rPr lang="ca-ES" smtClean="0"/>
              <a:t>16/10/2017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4A8D7-8AD7-4C3C-A105-CE6F3FF5FEA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86847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78063" y="2495129"/>
            <a:ext cx="3339558" cy="705714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843642" y="2495129"/>
            <a:ext cx="3339558" cy="705714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4D86-8804-43D6-A671-0FF38B31DD1B}" type="datetimeFigureOut">
              <a:rPr lang="ca-ES" smtClean="0"/>
              <a:t>16/10/2017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4A8D7-8AD7-4C3C-A105-CE6F3FF5FEA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01189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4D86-8804-43D6-A671-0FF38B31DD1B}" type="datetimeFigureOut">
              <a:rPr lang="ca-ES" smtClean="0"/>
              <a:t>16/10/2017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4A8D7-8AD7-4C3C-A105-CE6F3FF5FEA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91205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4D86-8804-43D6-A671-0FF38B31DD1B}" type="datetimeFigureOut">
              <a:rPr lang="ca-ES" smtClean="0"/>
              <a:t>16/10/2017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4A8D7-8AD7-4C3C-A105-CE6F3FF5FEA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27148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4D86-8804-43D6-A671-0FF38B31DD1B}" type="datetimeFigureOut">
              <a:rPr lang="ca-ES" smtClean="0"/>
              <a:t>16/10/2017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4A8D7-8AD7-4C3C-A105-CE6F3FF5FEA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16013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4D86-8804-43D6-A671-0FF38B31DD1B}" type="datetimeFigureOut">
              <a:rPr lang="ca-ES" smtClean="0"/>
              <a:t>16/10/2017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4A8D7-8AD7-4C3C-A105-CE6F3FF5FEA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05121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4D86-8804-43D6-A671-0FF38B31DD1B}" type="datetimeFigureOut">
              <a:rPr lang="ca-ES" smtClean="0"/>
              <a:t>16/10/2017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4A8D7-8AD7-4C3C-A105-CE6F3FF5FEA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666938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64D86-8804-43D6-A671-0FF38B31DD1B}" type="datetimeFigureOut">
              <a:rPr lang="ca-ES" smtClean="0"/>
              <a:t>16/10/2017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4A8D7-8AD7-4C3C-A105-CE6F3FF5FEA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7724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G:\SC\ALUMNIUPC\EQUIP\ALUMNI EQUIP\Web\Imatges\Imatges recurs\arrow-2564_128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11"/>
          <a:stretch/>
        </p:blipFill>
        <p:spPr bwMode="auto">
          <a:xfrm>
            <a:off x="359712" y="287664"/>
            <a:ext cx="6919200" cy="3872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2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7124" y="287664"/>
            <a:ext cx="399616" cy="1547813"/>
          </a:xfrm>
          <a:prstGeom prst="rect">
            <a:avLst/>
          </a:prstGeom>
        </p:spPr>
      </p:pic>
      <p:sp>
        <p:nvSpPr>
          <p:cNvPr id="24" name="23 Rectángulo"/>
          <p:cNvSpPr/>
          <p:nvPr/>
        </p:nvSpPr>
        <p:spPr>
          <a:xfrm>
            <a:off x="350537" y="2209803"/>
            <a:ext cx="6919971" cy="360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ca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38820" y="2250646"/>
            <a:ext cx="7222443" cy="874766"/>
          </a:xfrm>
          <a:prstGeom prst="rect">
            <a:avLst/>
          </a:prstGeom>
          <a:noFill/>
          <a:ln>
            <a:noFill/>
          </a:ln>
        </p:spPr>
        <p:txBody>
          <a:bodyPr wrap="square" lIns="104306" tIns="52153" rIns="104306" bIns="52153" rtlCol="0">
            <a:spAutoFit/>
          </a:bodyPr>
          <a:lstStyle/>
          <a:p>
            <a:r>
              <a:rPr lang="ca-ES" sz="5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HelveticaNeueLT Std Med" pitchFamily="34" charset="0"/>
                <a:ea typeface="Apex New Light" pitchFamily="50" charset="0"/>
              </a:rPr>
              <a:t>Taller UPC Alumni</a:t>
            </a:r>
            <a:endParaRPr lang="ca-ES" sz="5000" dirty="0">
              <a:solidFill>
                <a:schemeClr val="accent6">
                  <a:lumMod val="60000"/>
                  <a:lumOff val="40000"/>
                </a:schemeClr>
              </a:solidFill>
              <a:latin typeface="HelveticaNeueLT Std Med" pitchFamily="34" charset="0"/>
              <a:ea typeface="Apex New Light" pitchFamily="50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38820" y="5707164"/>
            <a:ext cx="6919971" cy="3816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ca-E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393422" y="8215782"/>
            <a:ext cx="6934545" cy="597767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ca-ES" sz="1600" dirty="0" smtClean="0">
                <a:latin typeface="HelveticaNeueLT Std Med" pitchFamily="34" charset="0"/>
                <a:ea typeface="Apex New Medium" pitchFamily="50" charset="0"/>
              </a:rPr>
              <a:t>Aula 110, </a:t>
            </a:r>
            <a:r>
              <a:rPr lang="ca-ES" sz="1600" dirty="0" err="1" smtClean="0">
                <a:latin typeface="HelveticaNeueLT Std Med" pitchFamily="34" charset="0"/>
                <a:ea typeface="Apex New Medium" pitchFamily="50" charset="0"/>
              </a:rPr>
              <a:t>Edif</a:t>
            </a:r>
            <a:r>
              <a:rPr lang="ca-ES" sz="1600" dirty="0" smtClean="0">
                <a:latin typeface="HelveticaNeueLT Std Med" pitchFamily="34" charset="0"/>
                <a:ea typeface="Apex New Medium" pitchFamily="50" charset="0"/>
              </a:rPr>
              <a:t>. D7, Campus Baix Llobregat. C. Esteve Terrades, 10, Castelldefels.</a:t>
            </a:r>
            <a:endParaRPr lang="ca-ES" sz="1600" dirty="0">
              <a:latin typeface="HelveticaNeueLT Std Med" pitchFamily="34" charset="0"/>
              <a:ea typeface="Apex New Medium" pitchFamily="50" charset="0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350536" y="3125412"/>
            <a:ext cx="6955129" cy="2172557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>
              <a:lnSpc>
                <a:spcPts val="5500"/>
              </a:lnSpc>
            </a:pPr>
            <a:r>
              <a:rPr lang="it-IT" sz="4400" kern="1000" dirty="0">
                <a:solidFill>
                  <a:schemeClr val="bg1"/>
                </a:solidFill>
                <a:latin typeface="HelveticaNeueLT Std Med" pitchFamily="34" charset="0"/>
                <a:ea typeface="Apex New Book" pitchFamily="50" charset="0"/>
              </a:rPr>
              <a:t>La tècnica DAFO aplicada a l'autoconeixement </a:t>
            </a:r>
            <a:endParaRPr lang="it-IT" sz="4400" kern="1000" dirty="0" smtClean="0">
              <a:solidFill>
                <a:schemeClr val="bg1"/>
              </a:solidFill>
              <a:latin typeface="HelveticaNeueLT Std Med" pitchFamily="34" charset="0"/>
              <a:ea typeface="Apex New Book" pitchFamily="50" charset="0"/>
            </a:endParaRPr>
          </a:p>
          <a:p>
            <a:pPr>
              <a:lnSpc>
                <a:spcPts val="5500"/>
              </a:lnSpc>
            </a:pPr>
            <a:r>
              <a:rPr lang="it-IT" sz="4400" kern="1000" dirty="0" smtClean="0">
                <a:solidFill>
                  <a:schemeClr val="bg1"/>
                </a:solidFill>
                <a:latin typeface="HelveticaNeueLT Std Med" pitchFamily="34" charset="0"/>
                <a:ea typeface="Apex New Book" pitchFamily="50" charset="0"/>
              </a:rPr>
              <a:t>i </a:t>
            </a:r>
            <a:r>
              <a:rPr lang="it-IT" sz="4400" kern="1000" dirty="0">
                <a:solidFill>
                  <a:schemeClr val="bg1"/>
                </a:solidFill>
                <a:latin typeface="HelveticaNeueLT Std Med" pitchFamily="34" charset="0"/>
                <a:ea typeface="Apex New Book" pitchFamily="50" charset="0"/>
              </a:rPr>
              <a:t>al balanç professional</a:t>
            </a:r>
            <a:endParaRPr lang="ca-ES" sz="4400" kern="1000" dirty="0">
              <a:solidFill>
                <a:schemeClr val="bg1"/>
              </a:solidFill>
              <a:latin typeface="HelveticaNeueLT Std Med" pitchFamily="34" charset="0"/>
              <a:ea typeface="Apex New Book" pitchFamily="50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361122" y="7732619"/>
            <a:ext cx="6944543" cy="536212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ca-ES" sz="2800" dirty="0" smtClean="0">
                <a:latin typeface="HelveticaNeueLT Std Med" pitchFamily="34" charset="0"/>
                <a:ea typeface="Apex New Book" pitchFamily="50" charset="0"/>
              </a:rPr>
              <a:t>22</a:t>
            </a:r>
            <a:r>
              <a:rPr lang="ca-ES" sz="2800" dirty="0" smtClean="0">
                <a:latin typeface="HelveticaNeueLT Std Med" pitchFamily="34" charset="0"/>
                <a:ea typeface="Apex New Book" pitchFamily="50" charset="0"/>
              </a:rPr>
              <a:t> novembre </a:t>
            </a:r>
            <a:r>
              <a:rPr lang="ca-ES" sz="2800" dirty="0">
                <a:latin typeface="HelveticaNeueLT Std Med" pitchFamily="34" charset="0"/>
                <a:ea typeface="Apex New Book" pitchFamily="50" charset="0"/>
              </a:rPr>
              <a:t>/ </a:t>
            </a:r>
            <a:r>
              <a:rPr lang="ca-ES" sz="2800" dirty="0" smtClean="0">
                <a:latin typeface="HelveticaNeueLT Std Med" pitchFamily="34" charset="0"/>
                <a:ea typeface="Apex New Book" pitchFamily="50" charset="0"/>
              </a:rPr>
              <a:t>2017 </a:t>
            </a:r>
            <a:r>
              <a:rPr lang="ca-ES" sz="2800" dirty="0" smtClean="0">
                <a:latin typeface="HelveticaNeueLT Std Med" pitchFamily="34" charset="0"/>
                <a:ea typeface="Apex New Book" pitchFamily="50" charset="0"/>
              </a:rPr>
              <a:t>/ 12 a </a:t>
            </a:r>
            <a:r>
              <a:rPr lang="ca-ES" sz="2800" dirty="0" smtClean="0">
                <a:latin typeface="HelveticaNeueLT Std Med" pitchFamily="34" charset="0"/>
                <a:ea typeface="Apex New Book" pitchFamily="50" charset="0"/>
              </a:rPr>
              <a:t>13:30h</a:t>
            </a:r>
            <a:endParaRPr lang="ca-ES" sz="2800" dirty="0">
              <a:latin typeface="HelveticaNeueLT Std Med" pitchFamily="34" charset="0"/>
              <a:ea typeface="Apex New Book" pitchFamily="50" charset="0"/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392065" y="5950516"/>
            <a:ext cx="6714769" cy="177244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>
              <a:lnSpc>
                <a:spcPts val="2600"/>
              </a:lnSpc>
            </a:pPr>
            <a:r>
              <a:rPr lang="ca-ES" sz="2000" dirty="0" smtClean="0">
                <a:latin typeface="HelveticaNeueLT Std Med" pitchFamily="34" charset="0"/>
                <a:ea typeface="Apex New Book" pitchFamily="50" charset="0"/>
              </a:rPr>
              <a:t>Saps quin </a:t>
            </a:r>
            <a:r>
              <a:rPr lang="ca-ES" sz="2000" dirty="0">
                <a:latin typeface="HelveticaNeueLT Std Med" pitchFamily="34" charset="0"/>
                <a:ea typeface="Apex New Book" pitchFamily="50" charset="0"/>
              </a:rPr>
              <a:t>és el teu valor </a:t>
            </a:r>
            <a:r>
              <a:rPr lang="ca-ES" sz="2000" dirty="0" smtClean="0">
                <a:latin typeface="HelveticaNeueLT Std Med" pitchFamily="34" charset="0"/>
                <a:ea typeface="Apex New Book" pitchFamily="50" charset="0"/>
              </a:rPr>
              <a:t>professional, els </a:t>
            </a:r>
            <a:r>
              <a:rPr lang="ca-ES" sz="2000" dirty="0">
                <a:latin typeface="HelveticaNeueLT Std Med" pitchFamily="34" charset="0"/>
                <a:ea typeface="Apex New Book" pitchFamily="50" charset="0"/>
              </a:rPr>
              <a:t>teus objectius a mitjà termini </a:t>
            </a:r>
            <a:r>
              <a:rPr lang="ca-ES" sz="2000" dirty="0" smtClean="0">
                <a:latin typeface="HelveticaNeueLT Std Med" pitchFamily="34" charset="0"/>
                <a:ea typeface="Apex New Book" pitchFamily="50" charset="0"/>
              </a:rPr>
              <a:t>o el </a:t>
            </a:r>
            <a:r>
              <a:rPr lang="ca-ES" sz="2000" dirty="0">
                <a:latin typeface="HelveticaNeueLT Std Med" pitchFamily="34" charset="0"/>
                <a:ea typeface="Apex New Book" pitchFamily="50" charset="0"/>
              </a:rPr>
              <a:t>valor que una empresa </a:t>
            </a:r>
            <a:endParaRPr lang="ca-ES" sz="2000" dirty="0" smtClean="0">
              <a:latin typeface="HelveticaNeueLT Std Med" pitchFamily="34" charset="0"/>
              <a:ea typeface="Apex New Book" pitchFamily="50" charset="0"/>
            </a:endParaRPr>
          </a:p>
          <a:p>
            <a:pPr>
              <a:lnSpc>
                <a:spcPts val="2600"/>
              </a:lnSpc>
            </a:pPr>
            <a:r>
              <a:rPr lang="ca-ES" sz="2000" dirty="0" smtClean="0">
                <a:latin typeface="HelveticaNeueLT Std Med" pitchFamily="34" charset="0"/>
                <a:ea typeface="Apex New Book" pitchFamily="50" charset="0"/>
              </a:rPr>
              <a:t>pot </a:t>
            </a:r>
            <a:r>
              <a:rPr lang="ca-ES" sz="2000" dirty="0">
                <a:latin typeface="HelveticaNeueLT Std Med" pitchFamily="34" charset="0"/>
                <a:ea typeface="Apex New Book" pitchFamily="50" charset="0"/>
              </a:rPr>
              <a:t>veure en </a:t>
            </a:r>
            <a:r>
              <a:rPr lang="ca-ES" sz="2000" dirty="0" smtClean="0">
                <a:latin typeface="HelveticaNeueLT Std Med" pitchFamily="34" charset="0"/>
                <a:ea typeface="Apex New Book" pitchFamily="50" charset="0"/>
              </a:rPr>
              <a:t>tu. </a:t>
            </a:r>
          </a:p>
          <a:p>
            <a:pPr>
              <a:lnSpc>
                <a:spcPts val="2600"/>
              </a:lnSpc>
            </a:pPr>
            <a:r>
              <a:rPr lang="ca-ES" sz="2000" dirty="0" smtClean="0">
                <a:latin typeface="HelveticaNeueLT Std Med" pitchFamily="34" charset="0"/>
                <a:ea typeface="Apex New Book" pitchFamily="50" charset="0"/>
              </a:rPr>
              <a:t>Reflexiona, </a:t>
            </a:r>
            <a:r>
              <a:rPr lang="ca-ES" sz="2000" dirty="0">
                <a:latin typeface="HelveticaNeueLT Std Med" pitchFamily="34" charset="0"/>
                <a:ea typeface="Apex New Book" pitchFamily="50" charset="0"/>
              </a:rPr>
              <a:t>acompanyat d’un expert, per descobrir-te a tu mateix i guanyar autoconfiança</a:t>
            </a:r>
            <a:r>
              <a:rPr lang="ca-ES" sz="2000" dirty="0" smtClean="0">
                <a:latin typeface="HelveticaNeueLT Std Med" pitchFamily="34" charset="0"/>
                <a:ea typeface="Apex New Book" pitchFamily="50" charset="0"/>
              </a:rPr>
              <a:t>.</a:t>
            </a:r>
            <a:endParaRPr lang="ca-ES" sz="2000" dirty="0">
              <a:latin typeface="HelveticaNeueLT Std Med" pitchFamily="34" charset="0"/>
              <a:ea typeface="Apex New Book" pitchFamily="50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414367" y="8954638"/>
            <a:ext cx="6913600" cy="536212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ca-ES" sz="1400" dirty="0" smtClean="0">
                <a:latin typeface="HelveticaNeueLT Std Med" pitchFamily="34" charset="0"/>
                <a:ea typeface="Apex New Book" pitchFamily="50" charset="0"/>
              </a:rPr>
              <a:t>Inscripcions:</a:t>
            </a:r>
          </a:p>
          <a:p>
            <a:r>
              <a:rPr lang="ca-ES" sz="1400" dirty="0" smtClean="0">
                <a:latin typeface="HelveticaNeueLT Std Med" pitchFamily="34" charset="0"/>
                <a:ea typeface="Apex New Book" pitchFamily="50" charset="0"/>
              </a:rPr>
              <a:t>www.alumni.upc.edu - 93 </a:t>
            </a:r>
            <a:r>
              <a:rPr lang="ca-ES" sz="1400" dirty="0">
                <a:latin typeface="HelveticaNeueLT Std Med" pitchFamily="34" charset="0"/>
                <a:ea typeface="Apex New Book" pitchFamily="50" charset="0"/>
              </a:rPr>
              <a:t>401 63 12- </a:t>
            </a:r>
            <a:r>
              <a:rPr lang="ca-ES" sz="1400" dirty="0" smtClean="0">
                <a:latin typeface="HelveticaNeueLT Std Med" pitchFamily="34" charset="0"/>
                <a:ea typeface="Apex New Book" pitchFamily="50" charset="0"/>
              </a:rPr>
              <a:t>carreresprofessionals.alumni@upc.edu</a:t>
            </a:r>
            <a:endParaRPr lang="ca-ES" sz="1400" dirty="0">
              <a:latin typeface="HelveticaNeueLT Std Med" pitchFamily="34" charset="0"/>
              <a:ea typeface="Apex New Book" pitchFamily="50" charset="0"/>
            </a:endParaRPr>
          </a:p>
        </p:txBody>
      </p:sp>
      <p:sp>
        <p:nvSpPr>
          <p:cNvPr id="22" name="QuadreDeText 1"/>
          <p:cNvSpPr txBox="1"/>
          <p:nvPr/>
        </p:nvSpPr>
        <p:spPr>
          <a:xfrm>
            <a:off x="5259980" y="9523164"/>
            <a:ext cx="9204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a-ES"/>
            </a:defPPr>
            <a:lvl1pPr marL="0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52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a-ES" sz="1200" dirty="0" smtClean="0">
                <a:latin typeface="HelveticaNeueLT Std Med" pitchFamily="34" charset="0"/>
                <a:ea typeface="Apex New Medium" pitchFamily="50" charset="0"/>
              </a:rPr>
              <a:t>Organitza</a:t>
            </a:r>
            <a:r>
              <a:rPr lang="ca-ES" sz="1400" dirty="0" smtClean="0">
                <a:latin typeface="HelveticaNeueLT Std" pitchFamily="34" charset="0"/>
              </a:rPr>
              <a:t>:</a:t>
            </a:r>
            <a:endParaRPr lang="ca-ES" sz="1400" dirty="0">
              <a:latin typeface="HelveticaNeueLT Std" pitchFamily="34" charset="0"/>
            </a:endParaRPr>
          </a:p>
        </p:txBody>
      </p:sp>
      <p:pic>
        <p:nvPicPr>
          <p:cNvPr id="2" name="Picture 2" descr="G:\SC\ALUMNIUPC\EQUIP\ALUMNI EQUIP\Web\Logos Conveni SOC\Faldó logos convenis upc alumni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341"/>
          <a:stretch/>
        </p:blipFill>
        <p:spPr bwMode="auto">
          <a:xfrm>
            <a:off x="350538" y="9843199"/>
            <a:ext cx="4417935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G:\SC\ALUMNIUPC\EQUIP\ALUMNI EQUIP\Web\Logos Conveni SOC\Faldó logos convenis upc alumni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409"/>
          <a:stretch/>
        </p:blipFill>
        <p:spPr bwMode="auto">
          <a:xfrm>
            <a:off x="5286968" y="9843199"/>
            <a:ext cx="1435901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040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1173</TotalTime>
  <Words>92</Words>
  <Application>Microsoft Office PowerPoint</Application>
  <PresentationFormat>Personalitzat</PresentationFormat>
  <Paragraphs>11</Paragraphs>
  <Slides>1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7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9" baseType="lpstr">
      <vt:lpstr>Apex New Book</vt:lpstr>
      <vt:lpstr>Apex New Light</vt:lpstr>
      <vt:lpstr>Apex New Medium</vt:lpstr>
      <vt:lpstr>Arial</vt:lpstr>
      <vt:lpstr>Calibri</vt:lpstr>
      <vt:lpstr>HelveticaNeueLT Std</vt:lpstr>
      <vt:lpstr>HelveticaNeueLT Std Med</vt:lpstr>
      <vt:lpstr>Tema de Office</vt:lpstr>
      <vt:lpstr>Presentació del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jordi anglada-creixe</dc:creator>
  <cp:lastModifiedBy>UPC</cp:lastModifiedBy>
  <cp:revision>80</cp:revision>
  <cp:lastPrinted>2016-03-31T11:50:53Z</cp:lastPrinted>
  <dcterms:created xsi:type="dcterms:W3CDTF">2014-10-21T06:00:23Z</dcterms:created>
  <dcterms:modified xsi:type="dcterms:W3CDTF">2017-10-16T11:43:41Z</dcterms:modified>
</cp:coreProperties>
</file>