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0"/>
  </p:notesMasterIdLst>
  <p:handoutMasterIdLst>
    <p:handoutMasterId r:id="rId11"/>
  </p:handoutMasterIdLst>
  <p:sldIdLst>
    <p:sldId id="256" r:id="rId3"/>
    <p:sldId id="496" r:id="rId4"/>
    <p:sldId id="502" r:id="rId5"/>
    <p:sldId id="501" r:id="rId6"/>
    <p:sldId id="499" r:id="rId7"/>
    <p:sldId id="498" r:id="rId8"/>
    <p:sldId id="500" r:id="rId9"/>
  </p:sldIdLst>
  <p:sldSz cx="9144000" cy="6858000" type="screen4x3"/>
  <p:notesSz cx="6662738" cy="9926638"/>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09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1AA6"/>
    <a:srgbClr val="D2DBFE"/>
    <a:srgbClr val="BAFBA3"/>
    <a:srgbClr val="CC6600"/>
    <a:srgbClr val="CC9900"/>
    <a:srgbClr val="FDCFFD"/>
    <a:srgbClr val="F3D2B7"/>
    <a:srgbClr val="FF3300"/>
    <a:srgbClr val="993300"/>
    <a:srgbClr val="FFFF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 mitjà 2 - èmfasi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 amb tema 1 - èmfasi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Estil clar 3 - èmfasi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5758FB7-9AC5-4552-8A53-C91805E547FA}" styleName="Estil amb tema 1 - èmfasi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E25E649-3F16-4E02-A733-19D2CDBF48F0}" styleName="Estil mitjà 3 - èmfasi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Sense estil ni q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Estil clar 2 - èmfasi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Estil clar 1 - èmfasi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29" autoAdjust="0"/>
    <p:restoredTop sz="94671" autoAdjust="0"/>
  </p:normalViewPr>
  <p:slideViewPr>
    <p:cSldViewPr>
      <p:cViewPr varScale="1">
        <p:scale>
          <a:sx n="109" d="100"/>
          <a:sy n="109" d="100"/>
        </p:scale>
        <p:origin x="33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226" y="-108"/>
      </p:cViewPr>
      <p:guideLst>
        <p:guide orient="horz" pos="3126"/>
        <p:guide pos="209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1" y="4"/>
            <a:ext cx="2887913" cy="496332"/>
          </a:xfrm>
          <a:prstGeom prst="rect">
            <a:avLst/>
          </a:prstGeom>
        </p:spPr>
        <p:txBody>
          <a:bodyPr vert="horz" lIns="90677" tIns="45337" rIns="90677" bIns="45337" rtlCol="0"/>
          <a:lstStyle>
            <a:lvl1pPr algn="l">
              <a:defRPr sz="1100"/>
            </a:lvl1pPr>
          </a:lstStyle>
          <a:p>
            <a:endParaRPr lang="ca-ES"/>
          </a:p>
        </p:txBody>
      </p:sp>
      <p:sp>
        <p:nvSpPr>
          <p:cNvPr id="3" name="Contenidor de data 2"/>
          <p:cNvSpPr>
            <a:spLocks noGrp="1"/>
          </p:cNvSpPr>
          <p:nvPr>
            <p:ph type="dt" sz="quarter" idx="1"/>
          </p:nvPr>
        </p:nvSpPr>
        <p:spPr>
          <a:xfrm>
            <a:off x="3773272" y="4"/>
            <a:ext cx="2887913" cy="496332"/>
          </a:xfrm>
          <a:prstGeom prst="rect">
            <a:avLst/>
          </a:prstGeom>
        </p:spPr>
        <p:txBody>
          <a:bodyPr vert="horz" lIns="90677" tIns="45337" rIns="90677" bIns="45337" rtlCol="0"/>
          <a:lstStyle>
            <a:lvl1pPr algn="r">
              <a:defRPr sz="1100"/>
            </a:lvl1pPr>
          </a:lstStyle>
          <a:p>
            <a:fld id="{8FDB426D-900A-47A0-8454-4B3D97E1C890}" type="datetimeFigureOut">
              <a:rPr lang="ca-ES" smtClean="0"/>
              <a:pPr/>
              <a:t>15/10/2018</a:t>
            </a:fld>
            <a:endParaRPr lang="ca-ES"/>
          </a:p>
        </p:txBody>
      </p:sp>
      <p:sp>
        <p:nvSpPr>
          <p:cNvPr id="4" name="Contenidor de peu de pàgina 3"/>
          <p:cNvSpPr>
            <a:spLocks noGrp="1"/>
          </p:cNvSpPr>
          <p:nvPr>
            <p:ph type="ftr" sz="quarter" idx="2"/>
          </p:nvPr>
        </p:nvSpPr>
        <p:spPr>
          <a:xfrm>
            <a:off x="1" y="9428714"/>
            <a:ext cx="2887913" cy="496332"/>
          </a:xfrm>
          <a:prstGeom prst="rect">
            <a:avLst/>
          </a:prstGeom>
        </p:spPr>
        <p:txBody>
          <a:bodyPr vert="horz" lIns="90677" tIns="45337" rIns="90677" bIns="45337" rtlCol="0" anchor="b"/>
          <a:lstStyle>
            <a:lvl1pPr algn="l">
              <a:defRPr sz="1100"/>
            </a:lvl1pPr>
          </a:lstStyle>
          <a:p>
            <a:endParaRPr lang="ca-ES"/>
          </a:p>
        </p:txBody>
      </p:sp>
      <p:sp>
        <p:nvSpPr>
          <p:cNvPr id="5" name="Contenidor de número de diapositiva 4"/>
          <p:cNvSpPr>
            <a:spLocks noGrp="1"/>
          </p:cNvSpPr>
          <p:nvPr>
            <p:ph type="sldNum" sz="quarter" idx="3"/>
          </p:nvPr>
        </p:nvSpPr>
        <p:spPr>
          <a:xfrm>
            <a:off x="3773272" y="9428714"/>
            <a:ext cx="2887913" cy="496332"/>
          </a:xfrm>
          <a:prstGeom prst="rect">
            <a:avLst/>
          </a:prstGeom>
        </p:spPr>
        <p:txBody>
          <a:bodyPr vert="horz" lIns="90677" tIns="45337" rIns="90677" bIns="45337" rtlCol="0" anchor="b"/>
          <a:lstStyle>
            <a:lvl1pPr algn="r">
              <a:defRPr sz="1100"/>
            </a:lvl1pPr>
          </a:lstStyle>
          <a:p>
            <a:fld id="{14903D0D-A561-4D05-BFC3-D572480C094C}" type="slidenum">
              <a:rPr lang="ca-ES" smtClean="0"/>
              <a:pPr/>
              <a:t>‹#›</a:t>
            </a:fld>
            <a:endParaRPr lang="ca-ES"/>
          </a:p>
        </p:txBody>
      </p:sp>
    </p:spTree>
    <p:extLst>
      <p:ext uri="{BB962C8B-B14F-4D97-AF65-F5344CB8AC3E}">
        <p14:creationId xmlns:p14="http://schemas.microsoft.com/office/powerpoint/2010/main" val="4117177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0"/>
            <a:ext cx="2887913" cy="496888"/>
          </a:xfrm>
          <a:prstGeom prst="rect">
            <a:avLst/>
          </a:prstGeom>
        </p:spPr>
        <p:txBody>
          <a:bodyPr vert="horz" lIns="90685" tIns="45343" rIns="90685" bIns="45343" rtlCol="0"/>
          <a:lstStyle>
            <a:lvl1pPr algn="l">
              <a:defRPr sz="1100"/>
            </a:lvl1pPr>
          </a:lstStyle>
          <a:p>
            <a:endParaRPr lang="ca-ES"/>
          </a:p>
        </p:txBody>
      </p:sp>
      <p:sp>
        <p:nvSpPr>
          <p:cNvPr id="3" name="Contenidor de data 2"/>
          <p:cNvSpPr>
            <a:spLocks noGrp="1"/>
          </p:cNvSpPr>
          <p:nvPr>
            <p:ph type="dt" idx="1"/>
          </p:nvPr>
        </p:nvSpPr>
        <p:spPr>
          <a:xfrm>
            <a:off x="3773272" y="0"/>
            <a:ext cx="2887913" cy="496888"/>
          </a:xfrm>
          <a:prstGeom prst="rect">
            <a:avLst/>
          </a:prstGeom>
        </p:spPr>
        <p:txBody>
          <a:bodyPr vert="horz" lIns="90685" tIns="45343" rIns="90685" bIns="45343" rtlCol="0"/>
          <a:lstStyle>
            <a:lvl1pPr algn="r">
              <a:defRPr sz="1100"/>
            </a:lvl1pPr>
          </a:lstStyle>
          <a:p>
            <a:fld id="{60D930A8-98C4-4520-94F6-AC6C403E9A04}" type="datetimeFigureOut">
              <a:rPr lang="ca-ES" smtClean="0"/>
              <a:pPr/>
              <a:t>15/10/2018</a:t>
            </a:fld>
            <a:endParaRPr lang="ca-ES"/>
          </a:p>
        </p:txBody>
      </p:sp>
      <p:sp>
        <p:nvSpPr>
          <p:cNvPr id="4" name="Contenidor d'imatge de diapositiva 3"/>
          <p:cNvSpPr>
            <a:spLocks noGrp="1" noRot="1" noChangeAspect="1"/>
          </p:cNvSpPr>
          <p:nvPr>
            <p:ph type="sldImg" idx="2"/>
          </p:nvPr>
        </p:nvSpPr>
        <p:spPr>
          <a:xfrm>
            <a:off x="850900" y="744538"/>
            <a:ext cx="4960938" cy="3722687"/>
          </a:xfrm>
          <a:prstGeom prst="rect">
            <a:avLst/>
          </a:prstGeom>
          <a:noFill/>
          <a:ln w="12700">
            <a:solidFill>
              <a:prstClr val="black"/>
            </a:solidFill>
          </a:ln>
        </p:spPr>
        <p:txBody>
          <a:bodyPr vert="horz" lIns="90685" tIns="45343" rIns="90685" bIns="45343" rtlCol="0" anchor="ctr"/>
          <a:lstStyle/>
          <a:p>
            <a:endParaRPr lang="ca-ES"/>
          </a:p>
        </p:txBody>
      </p:sp>
      <p:sp>
        <p:nvSpPr>
          <p:cNvPr id="5" name="Contenidor de notes 4"/>
          <p:cNvSpPr>
            <a:spLocks noGrp="1"/>
          </p:cNvSpPr>
          <p:nvPr>
            <p:ph type="body" sz="quarter" idx="3"/>
          </p:nvPr>
        </p:nvSpPr>
        <p:spPr>
          <a:xfrm>
            <a:off x="665964" y="4714877"/>
            <a:ext cx="5330813" cy="4467225"/>
          </a:xfrm>
          <a:prstGeom prst="rect">
            <a:avLst/>
          </a:prstGeom>
        </p:spPr>
        <p:txBody>
          <a:bodyPr vert="horz" lIns="90685" tIns="45343" rIns="90685" bIns="45343" rtlCol="0">
            <a:normAutofit/>
          </a:body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6" name="Contenidor de peu de pàgina 5"/>
          <p:cNvSpPr>
            <a:spLocks noGrp="1"/>
          </p:cNvSpPr>
          <p:nvPr>
            <p:ph type="ftr" sz="quarter" idx="4"/>
          </p:nvPr>
        </p:nvSpPr>
        <p:spPr>
          <a:xfrm>
            <a:off x="0" y="9428165"/>
            <a:ext cx="2887913" cy="496887"/>
          </a:xfrm>
          <a:prstGeom prst="rect">
            <a:avLst/>
          </a:prstGeom>
        </p:spPr>
        <p:txBody>
          <a:bodyPr vert="horz" lIns="90685" tIns="45343" rIns="90685" bIns="45343" rtlCol="0" anchor="b"/>
          <a:lstStyle>
            <a:lvl1pPr algn="l">
              <a:defRPr sz="1100"/>
            </a:lvl1pPr>
          </a:lstStyle>
          <a:p>
            <a:endParaRPr lang="ca-ES"/>
          </a:p>
        </p:txBody>
      </p:sp>
      <p:sp>
        <p:nvSpPr>
          <p:cNvPr id="7" name="Contenidor de número de diapositiva 6"/>
          <p:cNvSpPr>
            <a:spLocks noGrp="1"/>
          </p:cNvSpPr>
          <p:nvPr>
            <p:ph type="sldNum" sz="quarter" idx="5"/>
          </p:nvPr>
        </p:nvSpPr>
        <p:spPr>
          <a:xfrm>
            <a:off x="3773272" y="9428165"/>
            <a:ext cx="2887913" cy="496887"/>
          </a:xfrm>
          <a:prstGeom prst="rect">
            <a:avLst/>
          </a:prstGeom>
        </p:spPr>
        <p:txBody>
          <a:bodyPr vert="horz" lIns="90685" tIns="45343" rIns="90685" bIns="45343" rtlCol="0" anchor="b"/>
          <a:lstStyle>
            <a:lvl1pPr algn="r">
              <a:defRPr sz="1100"/>
            </a:lvl1pPr>
          </a:lstStyle>
          <a:p>
            <a:fld id="{E25E125E-4FDC-4EC9-B089-889968F6D274}" type="slidenum">
              <a:rPr lang="ca-ES" smtClean="0"/>
              <a:pPr/>
              <a:t>‹#›</a:t>
            </a:fld>
            <a:endParaRPr lang="ca-ES"/>
          </a:p>
        </p:txBody>
      </p:sp>
    </p:spTree>
    <p:extLst>
      <p:ext uri="{BB962C8B-B14F-4D97-AF65-F5344CB8AC3E}">
        <p14:creationId xmlns:p14="http://schemas.microsoft.com/office/powerpoint/2010/main" val="1268161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ítol 1"/>
          <p:cNvSpPr>
            <a:spLocks noGrp="1"/>
          </p:cNvSpPr>
          <p:nvPr>
            <p:ph type="ctrTitle"/>
          </p:nvPr>
        </p:nvSpPr>
        <p:spPr>
          <a:xfrm>
            <a:off x="685800" y="2130425"/>
            <a:ext cx="7772400" cy="1470025"/>
          </a:xfrm>
        </p:spPr>
        <p:txBody>
          <a:bodyPr/>
          <a:lstStyle/>
          <a:p>
            <a:r>
              <a:rPr lang="ca-ES" noProof="0" smtClean="0"/>
              <a:t>Feu clic aquí per editar l'estil</a:t>
            </a:r>
            <a:endParaRPr lang="ca-ES" noProof="0"/>
          </a:p>
        </p:txBody>
      </p:sp>
      <p:sp>
        <p:nvSpPr>
          <p:cNvPr id="3" name="Subtíto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a-ES" noProof="0" smtClean="0"/>
              <a:t>Feu clic aquí per editar l'estil de subtítols del patró.</a:t>
            </a:r>
            <a:endParaRPr lang="ca-ES" noProof="0"/>
          </a:p>
        </p:txBody>
      </p:sp>
    </p:spTree>
  </p:cSld>
  <p:clrMapOvr>
    <a:masterClrMapping/>
  </p:clrMapOvr>
  <p:transition spd="med">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text vertical 2"/>
          <p:cNvSpPr>
            <a:spLocks noGrp="1"/>
          </p:cNvSpPr>
          <p:nvPr>
            <p:ph type="body" orient="vert" idx="1"/>
          </p:nvPr>
        </p:nvSpPr>
        <p:spPr/>
        <p:txBody>
          <a:bodyPr vert="eaVert"/>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Tree>
  </p:cSld>
  <p:clrMapOvr>
    <a:masterClrMapping/>
  </p:clrMapOvr>
  <p:transition spd="med">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Títol vertical 1"/>
          <p:cNvSpPr>
            <a:spLocks noGrp="1"/>
          </p:cNvSpPr>
          <p:nvPr>
            <p:ph type="title" orient="vert"/>
          </p:nvPr>
        </p:nvSpPr>
        <p:spPr>
          <a:xfrm>
            <a:off x="6680200" y="765175"/>
            <a:ext cx="1854200" cy="5256213"/>
          </a:xfrm>
        </p:spPr>
        <p:txBody>
          <a:bodyPr vert="eaVert"/>
          <a:lstStyle/>
          <a:p>
            <a:r>
              <a:rPr lang="ca-ES" smtClean="0"/>
              <a:t>Feu clic aquí per editar l'estil</a:t>
            </a:r>
            <a:endParaRPr lang="ca-ES"/>
          </a:p>
        </p:txBody>
      </p:sp>
      <p:sp>
        <p:nvSpPr>
          <p:cNvPr id="3" name="Contenidor de text vertical 2"/>
          <p:cNvSpPr>
            <a:spLocks noGrp="1"/>
          </p:cNvSpPr>
          <p:nvPr>
            <p:ph type="body" orient="vert" idx="1"/>
          </p:nvPr>
        </p:nvSpPr>
        <p:spPr>
          <a:xfrm>
            <a:off x="1116013" y="765175"/>
            <a:ext cx="5411787" cy="5256213"/>
          </a:xfrm>
        </p:spPr>
        <p:txBody>
          <a:bodyPr vert="eaVert"/>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Tree>
  </p:cSld>
  <p:clrMapOvr>
    <a:masterClrMapping/>
  </p:clrMapOvr>
  <p:transition spd="med">
    <p:pull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ol">
    <p:spTree>
      <p:nvGrpSpPr>
        <p:cNvPr id="1" name=""/>
        <p:cNvGrpSpPr/>
        <p:nvPr/>
      </p:nvGrpSpPr>
      <p:grpSpPr>
        <a:xfrm>
          <a:off x="0" y="0"/>
          <a:ext cx="0" cy="0"/>
          <a:chOff x="0" y="0"/>
          <a:chExt cx="0" cy="0"/>
        </a:xfrm>
      </p:grpSpPr>
      <p:sp>
        <p:nvSpPr>
          <p:cNvPr id="3" name="Subtíto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a-ES" smtClean="0"/>
              <a:t>Feu clic aquí per editar l'estil de subtítols del patró.</a:t>
            </a:r>
            <a:endParaRPr lang="ca-ES"/>
          </a:p>
        </p:txBody>
      </p:sp>
      <p:sp>
        <p:nvSpPr>
          <p:cNvPr id="5" name="Títol 4"/>
          <p:cNvSpPr>
            <a:spLocks noGrp="1"/>
          </p:cNvSpPr>
          <p:nvPr>
            <p:ph type="title"/>
          </p:nvPr>
        </p:nvSpPr>
        <p:spPr/>
        <p:txBody>
          <a:bodyPr/>
          <a:lstStyle/>
          <a:p>
            <a:r>
              <a:rPr lang="ca-ES" smtClean="0"/>
              <a:t>Feu clic aquí per editar l'estil</a:t>
            </a:r>
            <a:endParaRPr lang="ca-ES"/>
          </a:p>
        </p:txBody>
      </p:sp>
    </p:spTree>
  </p:cSld>
  <p:clrMapOvr>
    <a:masterClrMapping/>
  </p:clrMapOvr>
  <p:transition spd="med">
    <p:pull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contingut 2"/>
          <p:cNvSpPr>
            <a:spLocks noGrp="1"/>
          </p:cNvSpPr>
          <p:nvPr>
            <p:ph idx="1"/>
          </p:nvPr>
        </p:nvSpPr>
        <p:spPr/>
        <p:txBody>
          <a:body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Tree>
  </p:cSld>
  <p:clrMapOvr>
    <a:masterClrMapping/>
  </p:clrMapOvr>
  <p:transition spd="med">
    <p:pull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ítol 1"/>
          <p:cNvSpPr>
            <a:spLocks noGrp="1"/>
          </p:cNvSpPr>
          <p:nvPr>
            <p:ph type="title"/>
          </p:nvPr>
        </p:nvSpPr>
        <p:spPr>
          <a:xfrm>
            <a:off x="722313" y="4406900"/>
            <a:ext cx="7772400" cy="1362075"/>
          </a:xfrm>
        </p:spPr>
        <p:txBody>
          <a:bodyPr anchor="t"/>
          <a:lstStyle>
            <a:lvl1pPr algn="l">
              <a:defRPr sz="4000" b="1" cap="all"/>
            </a:lvl1pPr>
          </a:lstStyle>
          <a:p>
            <a:r>
              <a:rPr lang="ca-ES" smtClean="0"/>
              <a:t>Feu clic aquí per editar l'estil</a:t>
            </a:r>
            <a:endParaRPr lang="ca-ES"/>
          </a:p>
        </p:txBody>
      </p:sp>
      <p:sp>
        <p:nvSpPr>
          <p:cNvPr id="3" name="Contenidor de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a-ES" smtClean="0"/>
              <a:t>Feu clic aquí per editar els estils de text</a:t>
            </a:r>
          </a:p>
        </p:txBody>
      </p:sp>
    </p:spTree>
  </p:cSld>
  <p:clrMapOvr>
    <a:masterClrMapping/>
  </p:clrMapOvr>
  <p:transition spd="med">
    <p:pull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contingut 2"/>
          <p:cNvSpPr>
            <a:spLocks noGrp="1"/>
          </p:cNvSpPr>
          <p:nvPr>
            <p:ph sz="half" idx="1"/>
          </p:nvPr>
        </p:nvSpPr>
        <p:spPr>
          <a:xfrm>
            <a:off x="1143000" y="1484313"/>
            <a:ext cx="3619500"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contingut 3"/>
          <p:cNvSpPr>
            <a:spLocks noGrp="1"/>
          </p:cNvSpPr>
          <p:nvPr>
            <p:ph sz="half" idx="2"/>
          </p:nvPr>
        </p:nvSpPr>
        <p:spPr>
          <a:xfrm>
            <a:off x="4914900" y="1484313"/>
            <a:ext cx="3619500"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Tree>
  </p:cSld>
  <p:clrMapOvr>
    <a:masterClrMapping/>
  </p:clrMapOvr>
  <p:transition spd="med">
    <p:pull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ítol 1"/>
          <p:cNvSpPr>
            <a:spLocks noGrp="1"/>
          </p:cNvSpPr>
          <p:nvPr>
            <p:ph type="title"/>
          </p:nvPr>
        </p:nvSpPr>
        <p:spPr>
          <a:xfrm>
            <a:off x="457200" y="274638"/>
            <a:ext cx="8229600" cy="1143000"/>
          </a:xfrm>
        </p:spPr>
        <p:txBody>
          <a:bodyPr/>
          <a:lstStyle>
            <a:lvl1pPr>
              <a:defRPr/>
            </a:lvl1pPr>
          </a:lstStyle>
          <a:p>
            <a:r>
              <a:rPr lang="ca-ES" smtClean="0"/>
              <a:t>Feu clic aquí per editar l'estil</a:t>
            </a:r>
            <a:endParaRPr lang="ca-ES"/>
          </a:p>
        </p:txBody>
      </p:sp>
      <p:sp>
        <p:nvSpPr>
          <p:cNvPr id="3" name="Contenidor de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Feu clic aquí per editar els estils de text</a:t>
            </a:r>
          </a:p>
        </p:txBody>
      </p:sp>
      <p:sp>
        <p:nvSpPr>
          <p:cNvPr id="4" name="Contenidor de contingut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Contenidor de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Feu clic aquí per editar els estils de text</a:t>
            </a:r>
          </a:p>
        </p:txBody>
      </p:sp>
      <p:sp>
        <p:nvSpPr>
          <p:cNvPr id="6" name="Contenidor de contingut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Tree>
  </p:cSld>
  <p:clrMapOvr>
    <a:masterClrMapping/>
  </p:clrMapOvr>
  <p:transition spd="med">
    <p:pull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Tree>
  </p:cSld>
  <p:clrMapOvr>
    <a:masterClrMapping/>
  </p:clrMapOvr>
  <p:transition spd="med">
    <p:pull dir="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Tree>
  </p:cSld>
  <p:clrMapOvr>
    <a:masterClrMapping/>
  </p:clrMapOvr>
  <p:transition spd="med">
    <p:pull dir="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457200" y="273050"/>
            <a:ext cx="3008313" cy="1162050"/>
          </a:xfrm>
        </p:spPr>
        <p:txBody>
          <a:bodyPr anchor="b"/>
          <a:lstStyle>
            <a:lvl1pPr algn="l">
              <a:defRPr sz="2000" b="1"/>
            </a:lvl1pPr>
          </a:lstStyle>
          <a:p>
            <a:r>
              <a:rPr lang="ca-ES" smtClean="0"/>
              <a:t>Feu clic aquí per editar l'estil</a:t>
            </a:r>
            <a:endParaRPr lang="ca-ES"/>
          </a:p>
        </p:txBody>
      </p:sp>
      <p:sp>
        <p:nvSpPr>
          <p:cNvPr id="3" name="Contenidor de contingut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Feu clic aquí per editar els estils de text</a:t>
            </a:r>
          </a:p>
        </p:txBody>
      </p:sp>
    </p:spTree>
  </p:cSld>
  <p:clrMapOvr>
    <a:masterClrMapping/>
  </p:clrMapOvr>
  <p:transition spd="med">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noProof="0" smtClean="0"/>
              <a:t>Feu clic aquí per editar l'estil</a:t>
            </a:r>
            <a:endParaRPr lang="ca-ES" noProof="0"/>
          </a:p>
        </p:txBody>
      </p:sp>
      <p:sp>
        <p:nvSpPr>
          <p:cNvPr id="3" name="Contenidor de contingut 2"/>
          <p:cNvSpPr>
            <a:spLocks noGrp="1"/>
          </p:cNvSpPr>
          <p:nvPr>
            <p:ph idx="1"/>
          </p:nvPr>
        </p:nvSpPr>
        <p:spPr/>
        <p:txBody>
          <a:bodyPr/>
          <a:lstStyle/>
          <a:p>
            <a:pPr lvl="0"/>
            <a:r>
              <a:rPr lang="ca-ES" noProof="0" smtClean="0"/>
              <a:t>Feu clic aquí per editar els estils de text</a:t>
            </a:r>
          </a:p>
          <a:p>
            <a:pPr lvl="1"/>
            <a:r>
              <a:rPr lang="ca-ES" noProof="0" smtClean="0"/>
              <a:t>Segon nivell</a:t>
            </a:r>
          </a:p>
          <a:p>
            <a:pPr lvl="2"/>
            <a:r>
              <a:rPr lang="ca-ES" noProof="0" smtClean="0"/>
              <a:t>Tercer nivell</a:t>
            </a:r>
          </a:p>
          <a:p>
            <a:pPr lvl="3"/>
            <a:r>
              <a:rPr lang="ca-ES" noProof="0" smtClean="0"/>
              <a:t>Quart nivell</a:t>
            </a:r>
          </a:p>
          <a:p>
            <a:pPr lvl="4"/>
            <a:r>
              <a:rPr lang="ca-ES" noProof="0" smtClean="0"/>
              <a:t>Cinquè nivell</a:t>
            </a:r>
            <a:endParaRPr lang="ca-ES" noProof="0"/>
          </a:p>
        </p:txBody>
      </p:sp>
    </p:spTree>
  </p:cSld>
  <p:clrMapOvr>
    <a:masterClrMapping/>
  </p:clrMapOvr>
  <p:transition spd="med">
    <p:pull dir="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1792288" y="4800600"/>
            <a:ext cx="5486400" cy="566738"/>
          </a:xfrm>
        </p:spPr>
        <p:txBody>
          <a:bodyPr anchor="b"/>
          <a:lstStyle>
            <a:lvl1pPr algn="l">
              <a:defRPr sz="2000" b="1"/>
            </a:lvl1pPr>
          </a:lstStyle>
          <a:p>
            <a:r>
              <a:rPr lang="ca-ES" smtClean="0"/>
              <a:t>Feu clic aquí per editar l'estil</a:t>
            </a:r>
            <a:endParaRPr lang="ca-ES"/>
          </a:p>
        </p:txBody>
      </p:sp>
      <p:sp>
        <p:nvSpPr>
          <p:cNvPr id="3" name="Contenidor d'imat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a-ES" noProof="0" smtClean="0"/>
              <a:t>Feu clic a la icona per afegir una imatge</a:t>
            </a:r>
            <a:endParaRPr lang="ca-ES" noProof="0"/>
          </a:p>
        </p:txBody>
      </p:sp>
      <p:sp>
        <p:nvSpPr>
          <p:cNvPr id="4" name="Contenidor de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Feu clic aquí per editar els estils de text</a:t>
            </a:r>
          </a:p>
        </p:txBody>
      </p:sp>
    </p:spTree>
  </p:cSld>
  <p:clrMapOvr>
    <a:masterClrMapping/>
  </p:clrMapOvr>
  <p:transition spd="med">
    <p:pull dir="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text vertical 2"/>
          <p:cNvSpPr>
            <a:spLocks noGrp="1"/>
          </p:cNvSpPr>
          <p:nvPr>
            <p:ph type="body" orient="vert" idx="1"/>
          </p:nvPr>
        </p:nvSpPr>
        <p:spPr/>
        <p:txBody>
          <a:bodyPr vert="eaVert"/>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Tree>
  </p:cSld>
  <p:clrMapOvr>
    <a:masterClrMapping/>
  </p:clrMapOvr>
  <p:transition spd="med">
    <p:pull dir="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Títol vertical 1"/>
          <p:cNvSpPr>
            <a:spLocks noGrp="1"/>
          </p:cNvSpPr>
          <p:nvPr>
            <p:ph type="title" orient="vert"/>
          </p:nvPr>
        </p:nvSpPr>
        <p:spPr>
          <a:xfrm>
            <a:off x="6680200" y="765175"/>
            <a:ext cx="1854200" cy="5256213"/>
          </a:xfrm>
        </p:spPr>
        <p:txBody>
          <a:bodyPr vert="eaVert"/>
          <a:lstStyle/>
          <a:p>
            <a:r>
              <a:rPr lang="ca-ES" smtClean="0"/>
              <a:t>Feu clic aquí per editar l'estil</a:t>
            </a:r>
            <a:endParaRPr lang="ca-ES"/>
          </a:p>
        </p:txBody>
      </p:sp>
      <p:sp>
        <p:nvSpPr>
          <p:cNvPr id="3" name="Contenidor de text vertical 2"/>
          <p:cNvSpPr>
            <a:spLocks noGrp="1"/>
          </p:cNvSpPr>
          <p:nvPr>
            <p:ph type="body" orient="vert" idx="1"/>
          </p:nvPr>
        </p:nvSpPr>
        <p:spPr>
          <a:xfrm>
            <a:off x="1116013" y="765175"/>
            <a:ext cx="5411787" cy="5256213"/>
          </a:xfrm>
        </p:spPr>
        <p:txBody>
          <a:bodyPr vert="eaVert"/>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Tree>
  </p:cSld>
  <p:clrMapOvr>
    <a:masterClrMapping/>
  </p:clrMapOvr>
  <p:transition spd="med">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ítol 1"/>
          <p:cNvSpPr>
            <a:spLocks noGrp="1"/>
          </p:cNvSpPr>
          <p:nvPr>
            <p:ph type="title"/>
          </p:nvPr>
        </p:nvSpPr>
        <p:spPr>
          <a:xfrm>
            <a:off x="722313" y="4406900"/>
            <a:ext cx="7772400" cy="1362075"/>
          </a:xfrm>
        </p:spPr>
        <p:txBody>
          <a:bodyPr anchor="t"/>
          <a:lstStyle>
            <a:lvl1pPr algn="l">
              <a:defRPr sz="4000" b="1" cap="all"/>
            </a:lvl1pPr>
          </a:lstStyle>
          <a:p>
            <a:r>
              <a:rPr lang="ca-ES" noProof="0" smtClean="0"/>
              <a:t>Feu clic aquí per editar l'estil</a:t>
            </a:r>
            <a:endParaRPr lang="ca-ES" noProof="0"/>
          </a:p>
        </p:txBody>
      </p:sp>
      <p:sp>
        <p:nvSpPr>
          <p:cNvPr id="3" name="Contenidor de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a-ES" noProof="0" smtClean="0"/>
              <a:t>Feu clic aquí per editar els estils de text</a:t>
            </a:r>
          </a:p>
        </p:txBody>
      </p:sp>
    </p:spTree>
  </p:cSld>
  <p:clrMapOvr>
    <a:masterClrMapping/>
  </p:clrMapOvr>
  <p:transition spd="med">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contingut 2"/>
          <p:cNvSpPr>
            <a:spLocks noGrp="1"/>
          </p:cNvSpPr>
          <p:nvPr>
            <p:ph sz="half" idx="1"/>
          </p:nvPr>
        </p:nvSpPr>
        <p:spPr>
          <a:xfrm>
            <a:off x="1143000" y="1484313"/>
            <a:ext cx="3619500"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contingut 3"/>
          <p:cNvSpPr>
            <a:spLocks noGrp="1"/>
          </p:cNvSpPr>
          <p:nvPr>
            <p:ph sz="half" idx="2"/>
          </p:nvPr>
        </p:nvSpPr>
        <p:spPr>
          <a:xfrm>
            <a:off x="4914900" y="1484313"/>
            <a:ext cx="3619500"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Tree>
  </p:cSld>
  <p:clrMapOvr>
    <a:masterClrMapping/>
  </p:clrMapOvr>
  <p:transition spd="med">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ítol 1"/>
          <p:cNvSpPr>
            <a:spLocks noGrp="1"/>
          </p:cNvSpPr>
          <p:nvPr>
            <p:ph type="title"/>
          </p:nvPr>
        </p:nvSpPr>
        <p:spPr>
          <a:xfrm>
            <a:off x="457200" y="274638"/>
            <a:ext cx="8229600" cy="1143000"/>
          </a:xfrm>
        </p:spPr>
        <p:txBody>
          <a:bodyPr/>
          <a:lstStyle>
            <a:lvl1pPr>
              <a:defRPr/>
            </a:lvl1pPr>
          </a:lstStyle>
          <a:p>
            <a:r>
              <a:rPr lang="ca-ES" smtClean="0"/>
              <a:t>Feu clic aquí per editar l'estil</a:t>
            </a:r>
            <a:endParaRPr lang="ca-ES"/>
          </a:p>
        </p:txBody>
      </p:sp>
      <p:sp>
        <p:nvSpPr>
          <p:cNvPr id="3" name="Contenidor de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Feu clic aquí per editar els estils de text</a:t>
            </a:r>
          </a:p>
        </p:txBody>
      </p:sp>
      <p:sp>
        <p:nvSpPr>
          <p:cNvPr id="4" name="Contenidor de contingut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Contenidor de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Feu clic aquí per editar els estils de text</a:t>
            </a:r>
          </a:p>
        </p:txBody>
      </p:sp>
      <p:sp>
        <p:nvSpPr>
          <p:cNvPr id="6" name="Contenidor de contingut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Tree>
  </p:cSld>
  <p:clrMapOvr>
    <a:masterClrMapping/>
  </p:clrMapOvr>
  <p:transition spd="med">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Tree>
  </p:cSld>
  <p:clrMapOvr>
    <a:masterClrMapping/>
  </p:clrMapOvr>
  <p:transition spd="med">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Tree>
  </p:cSld>
  <p:clrMapOvr>
    <a:masterClrMapping/>
  </p:clrMapOvr>
  <p:transition spd="med">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457200" y="273050"/>
            <a:ext cx="3008313" cy="1162050"/>
          </a:xfrm>
        </p:spPr>
        <p:txBody>
          <a:bodyPr anchor="b"/>
          <a:lstStyle>
            <a:lvl1pPr algn="l">
              <a:defRPr sz="2000" b="1"/>
            </a:lvl1pPr>
          </a:lstStyle>
          <a:p>
            <a:r>
              <a:rPr lang="ca-ES" smtClean="0"/>
              <a:t>Feu clic aquí per editar l'estil</a:t>
            </a:r>
            <a:endParaRPr lang="ca-ES"/>
          </a:p>
        </p:txBody>
      </p:sp>
      <p:sp>
        <p:nvSpPr>
          <p:cNvPr id="3" name="Contenidor de contingut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Feu clic aquí per editar els estils de text</a:t>
            </a:r>
          </a:p>
        </p:txBody>
      </p:sp>
    </p:spTree>
  </p:cSld>
  <p:clrMapOvr>
    <a:masterClrMapping/>
  </p:clrMapOvr>
  <p:transition spd="med">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1792288" y="4800600"/>
            <a:ext cx="5486400" cy="566738"/>
          </a:xfrm>
        </p:spPr>
        <p:txBody>
          <a:bodyPr anchor="b"/>
          <a:lstStyle>
            <a:lvl1pPr algn="l">
              <a:defRPr sz="2000" b="1"/>
            </a:lvl1pPr>
          </a:lstStyle>
          <a:p>
            <a:r>
              <a:rPr lang="ca-ES" smtClean="0"/>
              <a:t>Feu clic aquí per editar l'estil</a:t>
            </a:r>
            <a:endParaRPr lang="ca-ES"/>
          </a:p>
        </p:txBody>
      </p:sp>
      <p:sp>
        <p:nvSpPr>
          <p:cNvPr id="3" name="Contenidor d'imat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a-ES" smtClean="0"/>
              <a:t>Feu clic a la icona per afegir una imatge</a:t>
            </a:r>
            <a:endParaRPr lang="ca-ES"/>
          </a:p>
        </p:txBody>
      </p:sp>
      <p:sp>
        <p:nvSpPr>
          <p:cNvPr id="4" name="Contenidor de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Feu clic aquí per editar els estils de text</a:t>
            </a:r>
          </a:p>
        </p:txBody>
      </p:sp>
    </p:spTree>
  </p:cSld>
  <p:clrMapOvr>
    <a:masterClrMapping/>
  </p:clrMapOvr>
  <p:transition spd="med">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116013" y="765175"/>
            <a:ext cx="7391400" cy="5334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ca-ES" noProof="0" smtClean="0"/>
              <a:t>Títol de la diapositiva</a:t>
            </a:r>
          </a:p>
        </p:txBody>
      </p:sp>
      <p:sp>
        <p:nvSpPr>
          <p:cNvPr id="4099" name="Rectangle 3"/>
          <p:cNvSpPr>
            <a:spLocks noGrp="1" noChangeArrowheads="1"/>
          </p:cNvSpPr>
          <p:nvPr>
            <p:ph type="body" idx="1"/>
          </p:nvPr>
        </p:nvSpPr>
        <p:spPr bwMode="auto">
          <a:xfrm>
            <a:off x="1143000" y="1484313"/>
            <a:ext cx="7391400" cy="453707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ca-ES" noProof="0" dirty="0" smtClean="0"/>
              <a:t>estil del </a:t>
            </a:r>
            <a:r>
              <a:rPr lang="ca-ES" noProof="0" dirty="0" err="1" smtClean="0"/>
              <a:t>texto</a:t>
            </a:r>
            <a:r>
              <a:rPr lang="ca-ES" noProof="0" dirty="0" smtClean="0"/>
              <a:t> del </a:t>
            </a:r>
            <a:r>
              <a:rPr lang="ca-ES" noProof="0" dirty="0" err="1" smtClean="0"/>
              <a:t>patrón</a:t>
            </a:r>
            <a:r>
              <a:rPr lang="ca-ES" noProof="0" dirty="0" smtClean="0"/>
              <a:t> a primer nivell</a:t>
            </a:r>
          </a:p>
          <a:p>
            <a:pPr lvl="1"/>
            <a:r>
              <a:rPr lang="ca-ES" noProof="0" dirty="0" smtClean="0"/>
              <a:t>segon nivell</a:t>
            </a:r>
          </a:p>
          <a:p>
            <a:pPr lvl="2"/>
            <a:r>
              <a:rPr lang="ca-ES" noProof="0" dirty="0" smtClean="0"/>
              <a:t>tercer nivell</a:t>
            </a:r>
          </a:p>
          <a:p>
            <a:pPr lvl="3"/>
            <a:r>
              <a:rPr lang="ca-ES" noProof="0" dirty="0" smtClean="0"/>
              <a:t>quart nivell</a:t>
            </a:r>
          </a:p>
        </p:txBody>
      </p:sp>
      <p:sp>
        <p:nvSpPr>
          <p:cNvPr id="4100" name="Rectangle 4"/>
          <p:cNvSpPr>
            <a:spLocks noChangeArrowheads="1"/>
          </p:cNvSpPr>
          <p:nvPr/>
        </p:nvSpPr>
        <p:spPr bwMode="auto">
          <a:xfrm>
            <a:off x="0" y="0"/>
            <a:ext cx="533400" cy="6858000"/>
          </a:xfrm>
          <a:prstGeom prst="rect">
            <a:avLst/>
          </a:prstGeom>
          <a:solidFill>
            <a:srgbClr val="1588BB"/>
          </a:solidFill>
          <a:ln w="12700">
            <a:solidFill>
              <a:schemeClr val="tx1"/>
            </a:solidFill>
            <a:miter lim="800000"/>
            <a:headEnd/>
            <a:tailEnd/>
          </a:ln>
          <a:effectLst/>
        </p:spPr>
        <p:txBody>
          <a:bodyPr wrap="none" anchor="ctr"/>
          <a:lstStyle/>
          <a:p>
            <a:pPr algn="ctr"/>
            <a:endParaRPr lang="ca-ES" sz="1800">
              <a:effectLst>
                <a:outerShdw blurRad="38100" dist="38100" dir="2700000" algn="tl">
                  <a:srgbClr val="FFFFFF"/>
                </a:outerShdw>
              </a:effectLst>
            </a:endParaRPr>
          </a:p>
        </p:txBody>
      </p:sp>
      <p:sp>
        <p:nvSpPr>
          <p:cNvPr id="4101" name="Text Box 5"/>
          <p:cNvSpPr txBox="1">
            <a:spLocks noChangeArrowheads="1"/>
          </p:cNvSpPr>
          <p:nvPr/>
        </p:nvSpPr>
        <p:spPr bwMode="auto">
          <a:xfrm rot="-5400000">
            <a:off x="-3190875" y="3224183"/>
            <a:ext cx="6848475" cy="400110"/>
          </a:xfrm>
          <a:prstGeom prst="rect">
            <a:avLst/>
          </a:prstGeom>
          <a:noFill/>
          <a:ln w="12700">
            <a:noFill/>
            <a:miter lim="800000"/>
            <a:headEnd/>
            <a:tailEnd/>
          </a:ln>
          <a:effectLst/>
        </p:spPr>
        <p:txBody>
          <a:bodyPr>
            <a:spAutoFit/>
          </a:bodyPr>
          <a:lstStyle/>
          <a:p>
            <a:pPr marL="0" marR="0" indent="0" algn="ctr" defTabSz="762000" rtl="0" eaLnBrk="0" fontAlgn="auto" latinLnBrk="0" hangingPunct="0">
              <a:lnSpc>
                <a:spcPct val="100000"/>
              </a:lnSpc>
              <a:spcBef>
                <a:spcPts val="0"/>
              </a:spcBef>
              <a:spcAft>
                <a:spcPts val="0"/>
              </a:spcAft>
              <a:buClrTx/>
              <a:buSzTx/>
              <a:buFontTx/>
              <a:buNone/>
              <a:tabLst/>
              <a:defRPr/>
            </a:pPr>
            <a:r>
              <a:rPr lang="ca-ES" sz="2000" b="1" baseline="0" dirty="0" smtClean="0">
                <a:solidFill>
                  <a:srgbClr val="FFFF00"/>
                </a:solidFill>
                <a:effectLst/>
                <a:latin typeface="Arial" charset="0"/>
              </a:rPr>
              <a:t>EETAC – Normativa d’Avaluació Curricular</a:t>
            </a:r>
            <a:endParaRPr lang="ca-ES" sz="2000" b="1" dirty="0">
              <a:solidFill>
                <a:srgbClr val="FFFF00"/>
              </a:solidFill>
              <a:effectLst/>
              <a:latin typeface="Arial" charset="0"/>
            </a:endParaRPr>
          </a:p>
        </p:txBody>
      </p:sp>
      <p:pic>
        <p:nvPicPr>
          <p:cNvPr id="4102" name="Picture 6" descr="BOLAUPC"/>
          <p:cNvPicPr>
            <a:picLocks noChangeAspect="1" noChangeArrowheads="1"/>
          </p:cNvPicPr>
          <p:nvPr/>
        </p:nvPicPr>
        <p:blipFill>
          <a:blip r:embed="rId13" cstate="print"/>
          <a:srcRect r="26923" b="21794"/>
          <a:stretch>
            <a:fillRect/>
          </a:stretch>
        </p:blipFill>
        <p:spPr bwMode="auto">
          <a:xfrm>
            <a:off x="4230688" y="1600200"/>
            <a:ext cx="4913312" cy="5257800"/>
          </a:xfrm>
          <a:prstGeom prst="rect">
            <a:avLst/>
          </a:prstGeom>
          <a:noFill/>
        </p:spPr>
      </p:pic>
      <p:sp>
        <p:nvSpPr>
          <p:cNvPr id="4104" name="Text Box 8"/>
          <p:cNvSpPr txBox="1">
            <a:spLocks noChangeArrowheads="1"/>
          </p:cNvSpPr>
          <p:nvPr/>
        </p:nvSpPr>
        <p:spPr bwMode="auto">
          <a:xfrm>
            <a:off x="8743950" y="6553200"/>
            <a:ext cx="402674" cy="307777"/>
          </a:xfrm>
          <a:prstGeom prst="rect">
            <a:avLst/>
          </a:prstGeom>
          <a:noFill/>
          <a:ln w="9525" algn="ctr">
            <a:noFill/>
            <a:miter lim="800000"/>
            <a:headEnd/>
            <a:tailEnd/>
          </a:ln>
          <a:effectLst/>
        </p:spPr>
        <p:txBody>
          <a:bodyPr wrap="none">
            <a:spAutoFit/>
          </a:bodyPr>
          <a:lstStyle/>
          <a:p>
            <a:pPr>
              <a:buFontTx/>
              <a:buNone/>
            </a:pPr>
            <a:fld id="{D52991AD-1A0D-49E0-B463-BA63633AA939}" type="slidenum">
              <a:rPr lang="ca-ES" sz="1400" b="0">
                <a:effectLst/>
                <a:latin typeface="Arial" pitchFamily="34" charset="0"/>
                <a:cs typeface="Arial" pitchFamily="34" charset="0"/>
              </a:rPr>
              <a:pPr>
                <a:buFontTx/>
                <a:buNone/>
              </a:pPr>
              <a:t>‹#›</a:t>
            </a:fld>
            <a:endParaRPr lang="ca-ES" sz="1400" b="0" dirty="0">
              <a:effectLst/>
              <a:latin typeface="Arial" pitchFamily="34" charset="0"/>
              <a:cs typeface="Arial" pitchFamily="34" charset="0"/>
            </a:endParaRPr>
          </a:p>
        </p:txBody>
      </p:sp>
      <p:pic>
        <p:nvPicPr>
          <p:cNvPr id="3" name="Imatge 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44034" y="3945"/>
            <a:ext cx="2505165" cy="66752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pull dir="rd"/>
  </p:transition>
  <p:timing>
    <p:tnLst>
      <p:par>
        <p:cTn id="1" dur="indefinite" restart="never" nodeType="tmRoot"/>
      </p:par>
    </p:tnLst>
  </p:timing>
  <p:txStyles>
    <p:titleStyle>
      <a:lvl1pPr algn="l" defTabSz="762000" rtl="0" eaLnBrk="1" fontAlgn="base" hangingPunct="1">
        <a:spcBef>
          <a:spcPct val="0"/>
        </a:spcBef>
        <a:spcAft>
          <a:spcPct val="0"/>
        </a:spcAft>
        <a:defRPr sz="2800" b="1">
          <a:solidFill>
            <a:srgbClr val="990000"/>
          </a:solidFill>
          <a:effectLst>
            <a:outerShdw blurRad="38100" dist="38100" dir="2700000" algn="tl">
              <a:srgbClr val="C0C0C0"/>
            </a:outerShdw>
          </a:effectLst>
          <a:latin typeface="+mj-lt"/>
          <a:ea typeface="+mj-ea"/>
          <a:cs typeface="+mj-cs"/>
        </a:defRPr>
      </a:lvl1pPr>
      <a:lvl2pPr algn="l" defTabSz="762000" rtl="0" eaLnBrk="1" fontAlgn="base" hangingPunct="1">
        <a:spcBef>
          <a:spcPct val="0"/>
        </a:spcBef>
        <a:spcAft>
          <a:spcPct val="0"/>
        </a:spcAft>
        <a:defRPr sz="2800" b="1">
          <a:solidFill>
            <a:srgbClr val="990000"/>
          </a:solidFill>
          <a:effectLst>
            <a:outerShdw blurRad="38100" dist="38100" dir="2700000" algn="tl">
              <a:srgbClr val="C0C0C0"/>
            </a:outerShdw>
          </a:effectLst>
          <a:latin typeface="Arial" charset="0"/>
        </a:defRPr>
      </a:lvl2pPr>
      <a:lvl3pPr algn="l" defTabSz="762000" rtl="0" eaLnBrk="1" fontAlgn="base" hangingPunct="1">
        <a:spcBef>
          <a:spcPct val="0"/>
        </a:spcBef>
        <a:spcAft>
          <a:spcPct val="0"/>
        </a:spcAft>
        <a:defRPr sz="2800" b="1">
          <a:solidFill>
            <a:srgbClr val="990000"/>
          </a:solidFill>
          <a:effectLst>
            <a:outerShdw blurRad="38100" dist="38100" dir="2700000" algn="tl">
              <a:srgbClr val="C0C0C0"/>
            </a:outerShdw>
          </a:effectLst>
          <a:latin typeface="Arial" charset="0"/>
        </a:defRPr>
      </a:lvl3pPr>
      <a:lvl4pPr algn="l" defTabSz="762000" rtl="0" eaLnBrk="1" fontAlgn="base" hangingPunct="1">
        <a:spcBef>
          <a:spcPct val="0"/>
        </a:spcBef>
        <a:spcAft>
          <a:spcPct val="0"/>
        </a:spcAft>
        <a:defRPr sz="2800" b="1">
          <a:solidFill>
            <a:srgbClr val="990000"/>
          </a:solidFill>
          <a:effectLst>
            <a:outerShdw blurRad="38100" dist="38100" dir="2700000" algn="tl">
              <a:srgbClr val="C0C0C0"/>
            </a:outerShdw>
          </a:effectLst>
          <a:latin typeface="Arial" charset="0"/>
        </a:defRPr>
      </a:lvl4pPr>
      <a:lvl5pPr algn="l" defTabSz="762000" rtl="0" eaLnBrk="1" fontAlgn="base" hangingPunct="1">
        <a:spcBef>
          <a:spcPct val="0"/>
        </a:spcBef>
        <a:spcAft>
          <a:spcPct val="0"/>
        </a:spcAft>
        <a:defRPr sz="2800" b="1">
          <a:solidFill>
            <a:srgbClr val="990000"/>
          </a:solidFill>
          <a:effectLst>
            <a:outerShdw blurRad="38100" dist="38100" dir="2700000" algn="tl">
              <a:srgbClr val="C0C0C0"/>
            </a:outerShdw>
          </a:effectLst>
          <a:latin typeface="Arial" charset="0"/>
        </a:defRPr>
      </a:lvl5pPr>
      <a:lvl6pPr marL="457200" algn="l" defTabSz="762000" rtl="0" eaLnBrk="1" fontAlgn="base" hangingPunct="1">
        <a:spcBef>
          <a:spcPct val="0"/>
        </a:spcBef>
        <a:spcAft>
          <a:spcPct val="0"/>
        </a:spcAft>
        <a:defRPr sz="2800" b="1">
          <a:solidFill>
            <a:srgbClr val="990000"/>
          </a:solidFill>
          <a:effectLst>
            <a:outerShdw blurRad="38100" dist="38100" dir="2700000" algn="tl">
              <a:srgbClr val="C0C0C0"/>
            </a:outerShdw>
          </a:effectLst>
          <a:latin typeface="Arial" charset="0"/>
        </a:defRPr>
      </a:lvl6pPr>
      <a:lvl7pPr marL="914400" algn="l" defTabSz="762000" rtl="0" eaLnBrk="1" fontAlgn="base" hangingPunct="1">
        <a:spcBef>
          <a:spcPct val="0"/>
        </a:spcBef>
        <a:spcAft>
          <a:spcPct val="0"/>
        </a:spcAft>
        <a:defRPr sz="2800" b="1">
          <a:solidFill>
            <a:srgbClr val="990000"/>
          </a:solidFill>
          <a:effectLst>
            <a:outerShdw blurRad="38100" dist="38100" dir="2700000" algn="tl">
              <a:srgbClr val="C0C0C0"/>
            </a:outerShdw>
          </a:effectLst>
          <a:latin typeface="Arial" charset="0"/>
        </a:defRPr>
      </a:lvl7pPr>
      <a:lvl8pPr marL="1371600" algn="l" defTabSz="762000" rtl="0" eaLnBrk="1" fontAlgn="base" hangingPunct="1">
        <a:spcBef>
          <a:spcPct val="0"/>
        </a:spcBef>
        <a:spcAft>
          <a:spcPct val="0"/>
        </a:spcAft>
        <a:defRPr sz="2800" b="1">
          <a:solidFill>
            <a:srgbClr val="990000"/>
          </a:solidFill>
          <a:effectLst>
            <a:outerShdw blurRad="38100" dist="38100" dir="2700000" algn="tl">
              <a:srgbClr val="C0C0C0"/>
            </a:outerShdw>
          </a:effectLst>
          <a:latin typeface="Arial" charset="0"/>
        </a:defRPr>
      </a:lvl8pPr>
      <a:lvl9pPr marL="1828800" algn="l" defTabSz="762000" rtl="0" eaLnBrk="1" fontAlgn="base" hangingPunct="1">
        <a:spcBef>
          <a:spcPct val="0"/>
        </a:spcBef>
        <a:spcAft>
          <a:spcPct val="0"/>
        </a:spcAft>
        <a:defRPr sz="2800" b="1">
          <a:solidFill>
            <a:srgbClr val="990000"/>
          </a:solidFill>
          <a:effectLst>
            <a:outerShdw blurRad="38100" dist="38100" dir="2700000" algn="tl">
              <a:srgbClr val="C0C0C0"/>
            </a:outerShdw>
          </a:effectLst>
          <a:latin typeface="Arial" charset="0"/>
        </a:defRPr>
      </a:lvl9pPr>
    </p:titleStyle>
    <p:bodyStyle>
      <a:lvl1pPr marL="342900" indent="-342900" algn="l" defTabSz="762000" rtl="0" eaLnBrk="1" fontAlgn="base" hangingPunct="1">
        <a:spcBef>
          <a:spcPct val="20000"/>
        </a:spcBef>
        <a:spcAft>
          <a:spcPct val="0"/>
        </a:spcAft>
        <a:buClr>
          <a:srgbClr val="351AA6"/>
        </a:buClr>
        <a:buSzPct val="80000"/>
        <a:buFont typeface="Wingdings" pitchFamily="2" charset="2"/>
        <a:buChar char="l"/>
        <a:defRPr sz="2200">
          <a:solidFill>
            <a:srgbClr val="351AA6"/>
          </a:solidFill>
          <a:effectLst/>
          <a:latin typeface="+mn-lt"/>
          <a:ea typeface="+mn-ea"/>
          <a:cs typeface="+mn-cs"/>
        </a:defRPr>
      </a:lvl1pPr>
      <a:lvl2pPr marL="742950" indent="-285750" algn="l" defTabSz="762000" rtl="0" eaLnBrk="1" fontAlgn="base" hangingPunct="1">
        <a:spcBef>
          <a:spcPct val="0"/>
        </a:spcBef>
        <a:spcAft>
          <a:spcPct val="0"/>
        </a:spcAft>
        <a:buClr>
          <a:srgbClr val="351AA6"/>
        </a:buClr>
        <a:buSzPct val="80000"/>
        <a:buFont typeface="Wingdings" pitchFamily="2" charset="2"/>
        <a:buChar char="n"/>
        <a:defRPr sz="2000">
          <a:solidFill>
            <a:srgbClr val="351AA6"/>
          </a:solidFill>
          <a:effectLst/>
          <a:latin typeface="+mn-lt"/>
        </a:defRPr>
      </a:lvl2pPr>
      <a:lvl3pPr marL="1143000" indent="-228600" algn="l" defTabSz="762000" rtl="0" eaLnBrk="1" fontAlgn="base" hangingPunct="1">
        <a:spcBef>
          <a:spcPct val="0"/>
        </a:spcBef>
        <a:spcAft>
          <a:spcPct val="0"/>
        </a:spcAft>
        <a:buClr>
          <a:srgbClr val="351AA6"/>
        </a:buClr>
        <a:buSzPct val="80000"/>
        <a:buChar char="•"/>
        <a:defRPr>
          <a:solidFill>
            <a:srgbClr val="351AA6"/>
          </a:solidFill>
          <a:effectLst/>
          <a:latin typeface="+mn-lt"/>
        </a:defRPr>
      </a:lvl3pPr>
      <a:lvl4pPr marL="1600200" indent="-228600" algn="l" defTabSz="762000" rtl="0" eaLnBrk="1" fontAlgn="base" hangingPunct="1">
        <a:spcBef>
          <a:spcPct val="0"/>
        </a:spcBef>
        <a:spcAft>
          <a:spcPct val="0"/>
        </a:spcAft>
        <a:buClr>
          <a:srgbClr val="351AA6"/>
        </a:buClr>
        <a:buSzPct val="80000"/>
        <a:buChar char="–"/>
        <a:defRPr>
          <a:solidFill>
            <a:srgbClr val="351AA6"/>
          </a:solidFill>
          <a:effectLst/>
          <a:latin typeface="+mn-lt"/>
        </a:defRPr>
      </a:lvl4pPr>
      <a:lvl5pPr marL="2057400" indent="-228600" algn="l" defTabSz="762000" rtl="0" eaLnBrk="1" fontAlgn="base" hangingPunct="1">
        <a:spcBef>
          <a:spcPct val="20000"/>
        </a:spcBef>
        <a:spcAft>
          <a:spcPct val="0"/>
        </a:spcAft>
        <a:buSzPct val="100000"/>
        <a:buChar char="•"/>
        <a:defRPr sz="2000">
          <a:solidFill>
            <a:schemeClr val="tx1"/>
          </a:solidFill>
          <a:latin typeface="Times New Roman" pitchFamily="18" charset="0"/>
        </a:defRPr>
      </a:lvl5pPr>
      <a:lvl6pPr marL="2514600" indent="-228600" algn="l" defTabSz="762000" rtl="0" eaLnBrk="1" fontAlgn="base" hangingPunct="1">
        <a:spcBef>
          <a:spcPct val="20000"/>
        </a:spcBef>
        <a:spcAft>
          <a:spcPct val="0"/>
        </a:spcAft>
        <a:buSzPct val="100000"/>
        <a:buChar char="•"/>
        <a:defRPr sz="2000">
          <a:solidFill>
            <a:schemeClr val="tx1"/>
          </a:solidFill>
          <a:latin typeface="Times New Roman" pitchFamily="18" charset="0"/>
        </a:defRPr>
      </a:lvl6pPr>
      <a:lvl7pPr marL="2971800" indent="-228600" algn="l" defTabSz="762000" rtl="0" eaLnBrk="1" fontAlgn="base" hangingPunct="1">
        <a:spcBef>
          <a:spcPct val="20000"/>
        </a:spcBef>
        <a:spcAft>
          <a:spcPct val="0"/>
        </a:spcAft>
        <a:buSzPct val="100000"/>
        <a:buChar char="•"/>
        <a:defRPr sz="2000">
          <a:solidFill>
            <a:schemeClr val="tx1"/>
          </a:solidFill>
          <a:latin typeface="Times New Roman" pitchFamily="18" charset="0"/>
        </a:defRPr>
      </a:lvl7pPr>
      <a:lvl8pPr marL="3429000" indent="-228600" algn="l" defTabSz="762000" rtl="0" eaLnBrk="1" fontAlgn="base" hangingPunct="1">
        <a:spcBef>
          <a:spcPct val="20000"/>
        </a:spcBef>
        <a:spcAft>
          <a:spcPct val="0"/>
        </a:spcAft>
        <a:buSzPct val="100000"/>
        <a:buChar char="•"/>
        <a:defRPr sz="2000">
          <a:solidFill>
            <a:schemeClr val="tx1"/>
          </a:solidFill>
          <a:latin typeface="Times New Roman" pitchFamily="18" charset="0"/>
        </a:defRPr>
      </a:lvl8pPr>
      <a:lvl9pPr marL="3886200" indent="-228600" algn="l" defTabSz="762000" rtl="0" eaLnBrk="1" fontAlgn="base" hangingPunct="1">
        <a:spcBef>
          <a:spcPct val="20000"/>
        </a:spcBef>
        <a:spcAft>
          <a:spcPct val="0"/>
        </a:spcAft>
        <a:buSzPct val="100000"/>
        <a:buChar char="•"/>
        <a:defRPr sz="2000">
          <a:solidFill>
            <a:schemeClr val="tx1"/>
          </a:solidFill>
          <a:latin typeface="Times New Roman" pitchFamily="18" charset="0"/>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116013" y="765175"/>
            <a:ext cx="7391400" cy="5334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s-ES_tradnl" smtClean="0"/>
              <a:t>Títol de la diapositiva</a:t>
            </a:r>
          </a:p>
        </p:txBody>
      </p:sp>
      <p:sp>
        <p:nvSpPr>
          <p:cNvPr id="4099" name="Rectangle 3"/>
          <p:cNvSpPr>
            <a:spLocks noGrp="1" noChangeArrowheads="1"/>
          </p:cNvSpPr>
          <p:nvPr>
            <p:ph type="body" idx="1"/>
          </p:nvPr>
        </p:nvSpPr>
        <p:spPr bwMode="auto">
          <a:xfrm>
            <a:off x="1143000" y="1484313"/>
            <a:ext cx="7391400" cy="453707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s-ES_tradnl" smtClean="0"/>
              <a:t>estil del texto del patrón a primer nivell</a:t>
            </a:r>
          </a:p>
          <a:p>
            <a:pPr lvl="1"/>
            <a:r>
              <a:rPr lang="es-ES_tradnl" smtClean="0"/>
              <a:t>segon nivell</a:t>
            </a:r>
          </a:p>
          <a:p>
            <a:pPr lvl="2"/>
            <a:r>
              <a:rPr lang="es-ES_tradnl" smtClean="0"/>
              <a:t>tercer nivell</a:t>
            </a:r>
          </a:p>
          <a:p>
            <a:pPr lvl="3"/>
            <a:r>
              <a:rPr lang="es-ES_tradnl" smtClean="0"/>
              <a:t>quart nivell</a:t>
            </a:r>
          </a:p>
        </p:txBody>
      </p:sp>
      <p:pic>
        <p:nvPicPr>
          <p:cNvPr id="1030" name="Picture 6" descr="BOLAUPC"/>
          <p:cNvPicPr>
            <a:picLocks noChangeAspect="1" noChangeArrowheads="1"/>
          </p:cNvPicPr>
          <p:nvPr/>
        </p:nvPicPr>
        <p:blipFill>
          <a:blip r:embed="rId13" cstate="print"/>
          <a:srcRect r="26923" b="21794"/>
          <a:stretch>
            <a:fillRect/>
          </a:stretch>
        </p:blipFill>
        <p:spPr bwMode="auto">
          <a:xfrm>
            <a:off x="4230688" y="1600200"/>
            <a:ext cx="4913312" cy="5257800"/>
          </a:xfrm>
          <a:prstGeom prst="rect">
            <a:avLst/>
          </a:prstGeom>
          <a:noFill/>
          <a:ln w="9525">
            <a:noFill/>
            <a:miter lim="800000"/>
            <a:headEnd/>
            <a:tailEnd/>
          </a:ln>
        </p:spPr>
      </p:pic>
      <p:pic>
        <p:nvPicPr>
          <p:cNvPr id="10" name="Imatge 9" descr="EPSC.gif"/>
          <p:cNvPicPr>
            <a:picLocks noChangeAspect="1"/>
          </p:cNvPicPr>
          <p:nvPr userDrawn="1"/>
        </p:nvPicPr>
        <p:blipFill>
          <a:blip r:embed="rId14" cstate="print"/>
          <a:stretch>
            <a:fillRect/>
          </a:stretch>
        </p:blipFill>
        <p:spPr>
          <a:xfrm>
            <a:off x="214282" y="142357"/>
            <a:ext cx="4000496" cy="643437"/>
          </a:xfrm>
          <a:prstGeom prst="rect">
            <a:avLst/>
          </a:prstGeom>
        </p:spPr>
      </p:pic>
      <p:sp>
        <p:nvSpPr>
          <p:cNvPr id="11" name="Rectangle 10"/>
          <p:cNvSpPr/>
          <p:nvPr userDrawn="1"/>
        </p:nvSpPr>
        <p:spPr>
          <a:xfrm rot="16200000">
            <a:off x="-2525690" y="3409002"/>
            <a:ext cx="5974713"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ca-ES" sz="5400"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AERO</a:t>
            </a:r>
            <a:r>
              <a:rPr lang="ca-E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+TELECOM</a:t>
            </a:r>
            <a:endParaRPr lang="ca-E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pull dir="rd"/>
  </p:transition>
  <p:timing>
    <p:tnLst>
      <p:par>
        <p:cTn id="1" dur="indefinite" restart="never" nodeType="tmRoot"/>
      </p:par>
    </p:tnLst>
  </p:timing>
  <p:hf sldNum="0" hdr="0" ftr="0" dt="0"/>
  <p:txStyles>
    <p:titleStyle>
      <a:lvl1pPr algn="l" defTabSz="762000" rtl="0" fontAlgn="base">
        <a:spcBef>
          <a:spcPct val="0"/>
        </a:spcBef>
        <a:spcAft>
          <a:spcPct val="0"/>
        </a:spcAft>
        <a:defRPr sz="2800" b="1">
          <a:solidFill>
            <a:schemeClr val="accent5">
              <a:lumMod val="50000"/>
            </a:schemeClr>
          </a:solidFill>
          <a:effectLst>
            <a:outerShdw blurRad="38100" dist="38100" dir="2700000" algn="tl">
              <a:srgbClr val="C0C0C0"/>
            </a:outerShdw>
          </a:effectLst>
          <a:latin typeface="+mj-lt"/>
          <a:ea typeface="+mj-ea"/>
          <a:cs typeface="+mj-cs"/>
        </a:defRPr>
      </a:lvl1pPr>
      <a:lvl2pPr algn="l" defTabSz="762000" rtl="0" fontAlgn="base">
        <a:spcBef>
          <a:spcPct val="0"/>
        </a:spcBef>
        <a:spcAft>
          <a:spcPct val="0"/>
        </a:spcAft>
        <a:defRPr sz="2800" b="1">
          <a:solidFill>
            <a:srgbClr val="990000"/>
          </a:solidFill>
          <a:effectLst>
            <a:outerShdw blurRad="38100" dist="38100" dir="2700000" algn="tl">
              <a:srgbClr val="C0C0C0"/>
            </a:outerShdw>
          </a:effectLst>
          <a:latin typeface="Arial" charset="0"/>
        </a:defRPr>
      </a:lvl2pPr>
      <a:lvl3pPr algn="l" defTabSz="762000" rtl="0" fontAlgn="base">
        <a:spcBef>
          <a:spcPct val="0"/>
        </a:spcBef>
        <a:spcAft>
          <a:spcPct val="0"/>
        </a:spcAft>
        <a:defRPr sz="2800" b="1">
          <a:solidFill>
            <a:srgbClr val="990000"/>
          </a:solidFill>
          <a:effectLst>
            <a:outerShdw blurRad="38100" dist="38100" dir="2700000" algn="tl">
              <a:srgbClr val="C0C0C0"/>
            </a:outerShdw>
          </a:effectLst>
          <a:latin typeface="Arial" charset="0"/>
        </a:defRPr>
      </a:lvl3pPr>
      <a:lvl4pPr algn="l" defTabSz="762000" rtl="0" fontAlgn="base">
        <a:spcBef>
          <a:spcPct val="0"/>
        </a:spcBef>
        <a:spcAft>
          <a:spcPct val="0"/>
        </a:spcAft>
        <a:defRPr sz="2800" b="1">
          <a:solidFill>
            <a:srgbClr val="990000"/>
          </a:solidFill>
          <a:effectLst>
            <a:outerShdw blurRad="38100" dist="38100" dir="2700000" algn="tl">
              <a:srgbClr val="C0C0C0"/>
            </a:outerShdw>
          </a:effectLst>
          <a:latin typeface="Arial" charset="0"/>
        </a:defRPr>
      </a:lvl4pPr>
      <a:lvl5pPr algn="l" defTabSz="762000" rtl="0" fontAlgn="base">
        <a:spcBef>
          <a:spcPct val="0"/>
        </a:spcBef>
        <a:spcAft>
          <a:spcPct val="0"/>
        </a:spcAft>
        <a:defRPr sz="2800" b="1">
          <a:solidFill>
            <a:srgbClr val="990000"/>
          </a:solidFill>
          <a:effectLst>
            <a:outerShdw blurRad="38100" dist="38100" dir="2700000" algn="tl">
              <a:srgbClr val="C0C0C0"/>
            </a:outerShdw>
          </a:effectLst>
          <a:latin typeface="Arial" charset="0"/>
        </a:defRPr>
      </a:lvl5pPr>
      <a:lvl6pPr marL="457200" algn="l" defTabSz="762000" rtl="0" eaLnBrk="1" fontAlgn="base" hangingPunct="1">
        <a:spcBef>
          <a:spcPct val="0"/>
        </a:spcBef>
        <a:spcAft>
          <a:spcPct val="0"/>
        </a:spcAft>
        <a:defRPr sz="2800" b="1">
          <a:solidFill>
            <a:srgbClr val="990000"/>
          </a:solidFill>
          <a:effectLst>
            <a:outerShdw blurRad="38100" dist="38100" dir="2700000" algn="tl">
              <a:srgbClr val="C0C0C0"/>
            </a:outerShdw>
          </a:effectLst>
          <a:latin typeface="Arial" charset="0"/>
        </a:defRPr>
      </a:lvl6pPr>
      <a:lvl7pPr marL="914400" algn="l" defTabSz="762000" rtl="0" eaLnBrk="1" fontAlgn="base" hangingPunct="1">
        <a:spcBef>
          <a:spcPct val="0"/>
        </a:spcBef>
        <a:spcAft>
          <a:spcPct val="0"/>
        </a:spcAft>
        <a:defRPr sz="2800" b="1">
          <a:solidFill>
            <a:srgbClr val="990000"/>
          </a:solidFill>
          <a:effectLst>
            <a:outerShdw blurRad="38100" dist="38100" dir="2700000" algn="tl">
              <a:srgbClr val="C0C0C0"/>
            </a:outerShdw>
          </a:effectLst>
          <a:latin typeface="Arial" charset="0"/>
        </a:defRPr>
      </a:lvl7pPr>
      <a:lvl8pPr marL="1371600" algn="l" defTabSz="762000" rtl="0" eaLnBrk="1" fontAlgn="base" hangingPunct="1">
        <a:spcBef>
          <a:spcPct val="0"/>
        </a:spcBef>
        <a:spcAft>
          <a:spcPct val="0"/>
        </a:spcAft>
        <a:defRPr sz="2800" b="1">
          <a:solidFill>
            <a:srgbClr val="990000"/>
          </a:solidFill>
          <a:effectLst>
            <a:outerShdw blurRad="38100" dist="38100" dir="2700000" algn="tl">
              <a:srgbClr val="C0C0C0"/>
            </a:outerShdw>
          </a:effectLst>
          <a:latin typeface="Arial" charset="0"/>
        </a:defRPr>
      </a:lvl8pPr>
      <a:lvl9pPr marL="1828800" algn="l" defTabSz="762000" rtl="0" eaLnBrk="1" fontAlgn="base" hangingPunct="1">
        <a:spcBef>
          <a:spcPct val="0"/>
        </a:spcBef>
        <a:spcAft>
          <a:spcPct val="0"/>
        </a:spcAft>
        <a:defRPr sz="2800" b="1">
          <a:solidFill>
            <a:srgbClr val="990000"/>
          </a:solidFill>
          <a:effectLst>
            <a:outerShdw blurRad="38100" dist="38100" dir="2700000" algn="tl">
              <a:srgbClr val="C0C0C0"/>
            </a:outerShdw>
          </a:effectLst>
          <a:latin typeface="Arial" charset="0"/>
        </a:defRPr>
      </a:lvl9pPr>
    </p:titleStyle>
    <p:bodyStyle>
      <a:lvl1pPr marL="342900" indent="-342900" algn="l" defTabSz="762000" rtl="0" fontAlgn="base">
        <a:spcBef>
          <a:spcPct val="20000"/>
        </a:spcBef>
        <a:spcAft>
          <a:spcPct val="0"/>
        </a:spcAft>
        <a:buClr>
          <a:srgbClr val="351AA6"/>
        </a:buClr>
        <a:buSzPct val="80000"/>
        <a:buFont typeface="Wingdings" pitchFamily="2" charset="2"/>
        <a:buChar char="l"/>
        <a:defRPr sz="2200">
          <a:solidFill>
            <a:srgbClr val="351AA6"/>
          </a:solidFill>
          <a:effectLst>
            <a:outerShdw blurRad="38100" dist="38100" dir="2700000" algn="tl">
              <a:srgbClr val="C0C0C0"/>
            </a:outerShdw>
          </a:effectLst>
          <a:latin typeface="+mn-lt"/>
          <a:ea typeface="+mn-ea"/>
          <a:cs typeface="+mn-cs"/>
        </a:defRPr>
      </a:lvl1pPr>
      <a:lvl2pPr marL="742950" indent="-285750" algn="l" defTabSz="762000" rtl="0" fontAlgn="base">
        <a:spcBef>
          <a:spcPct val="0"/>
        </a:spcBef>
        <a:spcAft>
          <a:spcPct val="0"/>
        </a:spcAft>
        <a:buClr>
          <a:srgbClr val="351AA6"/>
        </a:buClr>
        <a:buSzPct val="80000"/>
        <a:buFont typeface="Wingdings" pitchFamily="2" charset="2"/>
        <a:buChar char="n"/>
        <a:defRPr sz="2000">
          <a:solidFill>
            <a:srgbClr val="351AA6"/>
          </a:solidFill>
          <a:effectLst>
            <a:outerShdw blurRad="38100" dist="38100" dir="2700000" algn="tl">
              <a:srgbClr val="C0C0C0"/>
            </a:outerShdw>
          </a:effectLst>
          <a:latin typeface="+mn-lt"/>
        </a:defRPr>
      </a:lvl2pPr>
      <a:lvl3pPr marL="1143000" indent="-228600" algn="l" defTabSz="762000" rtl="0" fontAlgn="base">
        <a:spcBef>
          <a:spcPct val="0"/>
        </a:spcBef>
        <a:spcAft>
          <a:spcPct val="0"/>
        </a:spcAft>
        <a:buClr>
          <a:srgbClr val="351AA6"/>
        </a:buClr>
        <a:buSzPct val="80000"/>
        <a:buChar char="•"/>
        <a:defRPr sz="2400">
          <a:solidFill>
            <a:srgbClr val="351AA6"/>
          </a:solidFill>
          <a:effectLst>
            <a:outerShdw blurRad="38100" dist="38100" dir="2700000" algn="tl">
              <a:srgbClr val="C0C0C0"/>
            </a:outerShdw>
          </a:effectLst>
          <a:latin typeface="+mn-lt"/>
        </a:defRPr>
      </a:lvl3pPr>
      <a:lvl4pPr marL="1600200" indent="-228600" algn="l" defTabSz="762000" rtl="0" fontAlgn="base">
        <a:spcBef>
          <a:spcPct val="0"/>
        </a:spcBef>
        <a:spcAft>
          <a:spcPct val="0"/>
        </a:spcAft>
        <a:buClr>
          <a:srgbClr val="351AA6"/>
        </a:buClr>
        <a:buSzPct val="80000"/>
        <a:buChar char="–"/>
        <a:defRPr sz="2000">
          <a:solidFill>
            <a:srgbClr val="351AA6"/>
          </a:solidFill>
          <a:effectLst>
            <a:outerShdw blurRad="38100" dist="38100" dir="2700000" algn="tl">
              <a:srgbClr val="C0C0C0"/>
            </a:outerShdw>
          </a:effectLst>
          <a:latin typeface="+mn-lt"/>
        </a:defRPr>
      </a:lvl4pPr>
      <a:lvl5pPr marL="2057400" indent="-228600" algn="l" defTabSz="762000" rtl="0" fontAlgn="base">
        <a:spcBef>
          <a:spcPct val="20000"/>
        </a:spcBef>
        <a:spcAft>
          <a:spcPct val="0"/>
        </a:spcAft>
        <a:buSzPct val="100000"/>
        <a:buChar char="•"/>
        <a:defRPr sz="2000">
          <a:solidFill>
            <a:schemeClr val="tx1"/>
          </a:solidFill>
          <a:latin typeface="Times New Roman" pitchFamily="18" charset="0"/>
        </a:defRPr>
      </a:lvl5pPr>
      <a:lvl6pPr marL="2514600" indent="-228600" algn="l" defTabSz="762000" rtl="0" eaLnBrk="1" fontAlgn="base" hangingPunct="1">
        <a:spcBef>
          <a:spcPct val="20000"/>
        </a:spcBef>
        <a:spcAft>
          <a:spcPct val="0"/>
        </a:spcAft>
        <a:buSzPct val="100000"/>
        <a:buChar char="•"/>
        <a:defRPr sz="2000">
          <a:solidFill>
            <a:schemeClr val="tx1"/>
          </a:solidFill>
          <a:latin typeface="Times New Roman" pitchFamily="18" charset="0"/>
        </a:defRPr>
      </a:lvl6pPr>
      <a:lvl7pPr marL="2971800" indent="-228600" algn="l" defTabSz="762000" rtl="0" eaLnBrk="1" fontAlgn="base" hangingPunct="1">
        <a:spcBef>
          <a:spcPct val="20000"/>
        </a:spcBef>
        <a:spcAft>
          <a:spcPct val="0"/>
        </a:spcAft>
        <a:buSzPct val="100000"/>
        <a:buChar char="•"/>
        <a:defRPr sz="2000">
          <a:solidFill>
            <a:schemeClr val="tx1"/>
          </a:solidFill>
          <a:latin typeface="Times New Roman" pitchFamily="18" charset="0"/>
        </a:defRPr>
      </a:lvl7pPr>
      <a:lvl8pPr marL="3429000" indent="-228600" algn="l" defTabSz="762000" rtl="0" eaLnBrk="1" fontAlgn="base" hangingPunct="1">
        <a:spcBef>
          <a:spcPct val="20000"/>
        </a:spcBef>
        <a:spcAft>
          <a:spcPct val="0"/>
        </a:spcAft>
        <a:buSzPct val="100000"/>
        <a:buChar char="•"/>
        <a:defRPr sz="2000">
          <a:solidFill>
            <a:schemeClr val="tx1"/>
          </a:solidFill>
          <a:latin typeface="Times New Roman" pitchFamily="18" charset="0"/>
        </a:defRPr>
      </a:lvl8pPr>
      <a:lvl9pPr marL="3886200" indent="-228600" algn="l" defTabSz="762000" rtl="0" eaLnBrk="1" fontAlgn="base" hangingPunct="1">
        <a:spcBef>
          <a:spcPct val="20000"/>
        </a:spcBef>
        <a:spcAft>
          <a:spcPct val="0"/>
        </a:spcAft>
        <a:buSzPct val="100000"/>
        <a:buChar char="•"/>
        <a:defRPr sz="2000">
          <a:solidFill>
            <a:schemeClr val="tx1"/>
          </a:solidFill>
          <a:latin typeface="Times New Roman" pitchFamily="18" charset="0"/>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bl.upc.edu/ca/els-serveis/cataleg-de-serveis/informacio-i-tramits-academics/eetac/avaluacio-i-permanencia/informacio-sobre-lavaluacio-curricula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emana.upc.edu/osdcbl/login.php" TargetMode="External"/><Relationship Id="rId2" Type="http://schemas.openxmlformats.org/officeDocument/2006/relationships/hyperlink" Target="http://eetac.upc.edu/ca/noticies/nova-normativa-davaluacio-curricular"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685800" y="2130425"/>
            <a:ext cx="7772400" cy="1470025"/>
          </a:xfrm>
        </p:spPr>
        <p:txBody>
          <a:bodyPr/>
          <a:lstStyle/>
          <a:p>
            <a:pPr algn="ctr"/>
            <a:r>
              <a:rPr lang="ca-ES" dirty="0"/>
              <a:t>Normativa d'avaluació curricular dels estudis de </a:t>
            </a:r>
            <a:r>
              <a:rPr lang="ca-ES" dirty="0" smtClean="0"/>
              <a:t>grau EETAC</a:t>
            </a:r>
            <a:endParaRPr lang="ca-ES" dirty="0"/>
          </a:p>
        </p:txBody>
      </p:sp>
      <p:sp>
        <p:nvSpPr>
          <p:cNvPr id="4" name="3 Subtítulo"/>
          <p:cNvSpPr>
            <a:spLocks noGrp="1"/>
          </p:cNvSpPr>
          <p:nvPr>
            <p:ph type="subTitle" idx="1"/>
          </p:nvPr>
        </p:nvSpPr>
        <p:spPr>
          <a:xfrm>
            <a:off x="1371600" y="3886200"/>
            <a:ext cx="6400800" cy="1752600"/>
          </a:xfrm>
        </p:spPr>
        <p:txBody>
          <a:bodyPr/>
          <a:lstStyle/>
          <a:p>
            <a:pPr algn="just"/>
            <a:r>
              <a:rPr lang="es-ES" sz="1400" b="1" dirty="0" err="1" smtClean="0"/>
              <a:t>Troba</a:t>
            </a:r>
            <a:r>
              <a:rPr lang="es-ES" sz="1400" b="1" dirty="0" smtClean="0"/>
              <a:t> tota la </a:t>
            </a:r>
            <a:r>
              <a:rPr lang="es-ES" sz="1400" b="1" dirty="0" err="1" smtClean="0"/>
              <a:t>informació</a:t>
            </a:r>
            <a:r>
              <a:rPr lang="es-ES" sz="1400" b="1" dirty="0" smtClean="0"/>
              <a:t> a:</a:t>
            </a:r>
          </a:p>
          <a:p>
            <a:pPr algn="just"/>
            <a:endParaRPr lang="ca-ES" sz="1400" dirty="0" smtClean="0"/>
          </a:p>
          <a:p>
            <a:pPr algn="just"/>
            <a:r>
              <a:rPr lang="ca-ES" sz="1400" dirty="0"/>
              <a:t>https://</a:t>
            </a:r>
            <a:r>
              <a:rPr lang="ca-ES" sz="1400" dirty="0" smtClean="0"/>
              <a:t>cbl.upc.edu/ca ▶ Els </a:t>
            </a:r>
            <a:r>
              <a:rPr lang="ca-ES" sz="1400" dirty="0"/>
              <a:t>Serveis ▶ </a:t>
            </a:r>
            <a:r>
              <a:rPr lang="ca-ES" sz="1400" dirty="0" smtClean="0"/>
              <a:t>Catàleg </a:t>
            </a:r>
            <a:r>
              <a:rPr lang="ca-ES" sz="1400" dirty="0"/>
              <a:t>de Serveis ▶ </a:t>
            </a:r>
            <a:r>
              <a:rPr lang="ca-ES" sz="1400" dirty="0" smtClean="0"/>
              <a:t>Informació </a:t>
            </a:r>
            <a:r>
              <a:rPr lang="ca-ES" sz="1400" dirty="0"/>
              <a:t>i Tràmits Acadèmics </a:t>
            </a:r>
            <a:r>
              <a:rPr lang="ca-ES" sz="1400" dirty="0" smtClean="0"/>
              <a:t>▶ </a:t>
            </a:r>
            <a:r>
              <a:rPr lang="ca-ES" sz="1400" dirty="0" smtClean="0">
                <a:hlinkClick r:id="rId2"/>
              </a:rPr>
              <a:t>AVALUACIÓ I PERMANÈNCIA</a:t>
            </a:r>
            <a:endParaRPr lang="es-ES" sz="1400" b="1" dirty="0" smtClean="0"/>
          </a:p>
          <a:p>
            <a:pPr algn="just"/>
            <a:endParaRPr lang="ca-ES" sz="1400" b="1" dirty="0" smtClean="0"/>
          </a:p>
          <a:p>
            <a:pPr algn="just"/>
            <a:endParaRPr lang="ca-ES" sz="1400" b="1" dirty="0"/>
          </a:p>
        </p:txBody>
      </p:sp>
    </p:spTree>
  </p:cSld>
  <p:clrMapOvr>
    <a:masterClrMapping/>
  </p:clrMapOvr>
  <p:transition spd="med">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6013" y="836712"/>
            <a:ext cx="7391400" cy="821432"/>
          </a:xfrm>
        </p:spPr>
        <p:txBody>
          <a:bodyPr/>
          <a:lstStyle/>
          <a:p>
            <a:pPr algn="ctr"/>
            <a:r>
              <a:rPr lang="ca-ES" dirty="0" smtClean="0"/>
              <a:t>Avaluació curricular</a:t>
            </a:r>
            <a:br>
              <a:rPr lang="ca-ES" dirty="0" smtClean="0"/>
            </a:br>
            <a:endParaRPr lang="ca-ES" dirty="0"/>
          </a:p>
        </p:txBody>
      </p:sp>
      <p:sp>
        <p:nvSpPr>
          <p:cNvPr id="3" name="Marcador de contenido 2"/>
          <p:cNvSpPr>
            <a:spLocks noGrp="1"/>
          </p:cNvSpPr>
          <p:nvPr>
            <p:ph idx="1"/>
          </p:nvPr>
        </p:nvSpPr>
        <p:spPr>
          <a:xfrm>
            <a:off x="671253" y="1247428"/>
            <a:ext cx="8280920" cy="4896544"/>
          </a:xfrm>
        </p:spPr>
        <p:txBody>
          <a:bodyPr/>
          <a:lstStyle/>
          <a:p>
            <a:pPr marL="0" indent="0" algn="just">
              <a:spcBef>
                <a:spcPts val="0"/>
              </a:spcBef>
              <a:buNone/>
            </a:pPr>
            <a:r>
              <a:rPr lang="ca-ES" sz="1400" dirty="0" smtClean="0"/>
              <a:t>La Comissió d’Avaluació de Grau (CAG) estudia el rendiment dels estudiants quan han estat avaluats almenys un cop de totes les assignatures que componen un bloc curricular.</a:t>
            </a:r>
            <a:r>
              <a:rPr lang="ca-ES" dirty="0" smtClean="0"/>
              <a:t> </a:t>
            </a:r>
            <a:r>
              <a:rPr lang="ca-ES" sz="1400" dirty="0" smtClean="0"/>
              <a:t>També seran avaluats per la CAG, en tot cas, un cop hagin esgotat el termini per superar la fase inicial, encara que no hagin cursat totes les assignatures que la componen.</a:t>
            </a:r>
          </a:p>
          <a:p>
            <a:pPr marL="0" lvl="1" indent="0">
              <a:spcBef>
                <a:spcPts val="0"/>
              </a:spcBef>
              <a:buNone/>
            </a:pPr>
            <a:endParaRPr lang="ca-ES" dirty="0" smtClean="0"/>
          </a:p>
          <a:p>
            <a:pPr marL="0" indent="0">
              <a:spcBef>
                <a:spcPts val="0"/>
              </a:spcBef>
            </a:pPr>
            <a:endParaRPr lang="ca-ES" sz="1400" dirty="0"/>
          </a:p>
        </p:txBody>
      </p:sp>
      <p:graphicFrame>
        <p:nvGraphicFramePr>
          <p:cNvPr id="6" name="Taula 5"/>
          <p:cNvGraphicFramePr>
            <a:graphicFrameLocks noGrp="1"/>
          </p:cNvGraphicFramePr>
          <p:nvPr>
            <p:extLst>
              <p:ext uri="{D42A27DB-BD31-4B8C-83A1-F6EECF244321}">
                <p14:modId xmlns:p14="http://schemas.microsoft.com/office/powerpoint/2010/main" val="4225529187"/>
              </p:ext>
            </p:extLst>
          </p:nvPr>
        </p:nvGraphicFramePr>
        <p:xfrm>
          <a:off x="1547664" y="2492897"/>
          <a:ext cx="5688632" cy="4115071"/>
        </p:xfrm>
        <a:graphic>
          <a:graphicData uri="http://schemas.openxmlformats.org/drawingml/2006/table">
            <a:tbl>
              <a:tblPr firstRow="1" bandRow="1">
                <a:tableStyleId>{5C22544A-7EE6-4342-B048-85BDC9FD1C3A}</a:tableStyleId>
              </a:tblPr>
              <a:tblGrid>
                <a:gridCol w="5688632">
                  <a:extLst>
                    <a:ext uri="{9D8B030D-6E8A-4147-A177-3AD203B41FA5}">
                      <a16:colId xmlns:a16="http://schemas.microsoft.com/office/drawing/2014/main" val="20000"/>
                    </a:ext>
                  </a:extLst>
                </a:gridCol>
              </a:tblGrid>
              <a:tr h="589706">
                <a:tc>
                  <a:txBody>
                    <a:bodyPr/>
                    <a:lstStyle/>
                    <a:p>
                      <a:r>
                        <a:rPr lang="es-ES" sz="1200" b="1" kern="1200" dirty="0" smtClean="0">
                          <a:solidFill>
                            <a:schemeClr val="lt1"/>
                          </a:solidFill>
                          <a:effectLst/>
                          <a:latin typeface="+mn-lt"/>
                          <a:ea typeface="+mn-ea"/>
                          <a:cs typeface="+mn-cs"/>
                        </a:rPr>
                        <a:t>Graus de </a:t>
                      </a:r>
                      <a:r>
                        <a:rPr lang="es-ES" sz="1200" b="1" kern="1200" dirty="0" err="1" smtClean="0">
                          <a:solidFill>
                            <a:schemeClr val="lt1"/>
                          </a:solidFill>
                          <a:effectLst/>
                          <a:latin typeface="+mn-lt"/>
                          <a:ea typeface="+mn-ea"/>
                          <a:cs typeface="+mn-cs"/>
                        </a:rPr>
                        <a:t>Telecomunicació</a:t>
                      </a:r>
                      <a:r>
                        <a:rPr lang="es-ES" sz="1200" b="1" kern="1200" baseline="0" dirty="0" smtClean="0">
                          <a:solidFill>
                            <a:schemeClr val="lt1"/>
                          </a:solidFill>
                          <a:effectLst/>
                          <a:latin typeface="+mn-lt"/>
                          <a:ea typeface="+mn-ea"/>
                          <a:cs typeface="+mn-cs"/>
                        </a:rPr>
                        <a:t> </a:t>
                      </a:r>
                    </a:p>
                    <a:p>
                      <a:r>
                        <a:rPr lang="es-ES" sz="1200" b="1" kern="1200" dirty="0" smtClean="0">
                          <a:solidFill>
                            <a:schemeClr val="lt1"/>
                          </a:solidFill>
                          <a:effectLst/>
                          <a:latin typeface="+mn-lt"/>
                          <a:ea typeface="+mn-ea"/>
                          <a:cs typeface="+mn-cs"/>
                        </a:rPr>
                        <a:t>Graus en </a:t>
                      </a:r>
                      <a:r>
                        <a:rPr lang="es-ES" sz="1200" b="1" kern="1200" dirty="0" err="1" smtClean="0">
                          <a:solidFill>
                            <a:schemeClr val="lt1"/>
                          </a:solidFill>
                          <a:effectLst/>
                          <a:latin typeface="+mn-lt"/>
                          <a:ea typeface="+mn-ea"/>
                          <a:cs typeface="+mn-cs"/>
                        </a:rPr>
                        <a:t>extinció</a:t>
                      </a:r>
                      <a:r>
                        <a:rPr lang="es-ES" sz="1200" b="1" kern="1200" dirty="0" smtClean="0">
                          <a:solidFill>
                            <a:schemeClr val="lt1"/>
                          </a:solidFill>
                          <a:effectLst/>
                          <a:latin typeface="+mn-lt"/>
                          <a:ea typeface="+mn-ea"/>
                          <a:cs typeface="+mn-cs"/>
                        </a:rPr>
                        <a:t> </a:t>
                      </a:r>
                      <a:r>
                        <a:rPr lang="es-ES" sz="1200" b="1" kern="1200" dirty="0" err="1" smtClean="0">
                          <a:solidFill>
                            <a:schemeClr val="lt1"/>
                          </a:solidFill>
                          <a:effectLst/>
                          <a:latin typeface="+mn-lt"/>
                          <a:ea typeface="+mn-ea"/>
                          <a:cs typeface="+mn-cs"/>
                        </a:rPr>
                        <a:t>d’Aeronàutica</a:t>
                      </a:r>
                      <a:r>
                        <a:rPr lang="es-ES" sz="1200" b="1" kern="1200" dirty="0" smtClean="0">
                          <a:solidFill>
                            <a:schemeClr val="lt1"/>
                          </a:solidFill>
                          <a:effectLst/>
                          <a:latin typeface="+mn-lt"/>
                          <a:ea typeface="+mn-ea"/>
                          <a:cs typeface="+mn-cs"/>
                        </a:rPr>
                        <a:t> (</a:t>
                      </a:r>
                      <a:r>
                        <a:rPr lang="es-ES" sz="1200" b="1" kern="1200" dirty="0" err="1" smtClean="0">
                          <a:solidFill>
                            <a:schemeClr val="lt1"/>
                          </a:solidFill>
                          <a:effectLst/>
                          <a:latin typeface="+mn-lt"/>
                          <a:ea typeface="+mn-ea"/>
                          <a:cs typeface="+mn-cs"/>
                        </a:rPr>
                        <a:t>Aeronavegació</a:t>
                      </a:r>
                      <a:r>
                        <a:rPr lang="es-ES" sz="1200" b="1" kern="1200" dirty="0" smtClean="0">
                          <a:solidFill>
                            <a:schemeClr val="lt1"/>
                          </a:solidFill>
                          <a:effectLst/>
                          <a:latin typeface="+mn-lt"/>
                          <a:ea typeface="+mn-ea"/>
                          <a:cs typeface="+mn-cs"/>
                        </a:rPr>
                        <a:t> i </a:t>
                      </a:r>
                      <a:r>
                        <a:rPr lang="es-ES" sz="1200" b="1" kern="1200" dirty="0" err="1" smtClean="0">
                          <a:solidFill>
                            <a:schemeClr val="lt1"/>
                          </a:solidFill>
                          <a:effectLst/>
                          <a:latin typeface="+mn-lt"/>
                          <a:ea typeface="+mn-ea"/>
                          <a:cs typeface="+mn-cs"/>
                        </a:rPr>
                        <a:t>Aeroports</a:t>
                      </a:r>
                      <a:r>
                        <a:rPr lang="es-ES" sz="1200" b="1" kern="1200" dirty="0" smtClean="0">
                          <a:solidFill>
                            <a:schemeClr val="lt1"/>
                          </a:solidFill>
                          <a:effectLst/>
                          <a:latin typeface="+mn-lt"/>
                          <a:ea typeface="+mn-ea"/>
                          <a:cs typeface="+mn-cs"/>
                        </a:rPr>
                        <a:t>)</a:t>
                      </a:r>
                    </a:p>
                    <a:p>
                      <a:endParaRPr lang="ca-ES" sz="1200" b="1" kern="1200" baseline="0" dirty="0" smtClean="0">
                        <a:solidFill>
                          <a:schemeClr val="lt1"/>
                        </a:solidFill>
                        <a:effectLst/>
                        <a:latin typeface="+mn-lt"/>
                        <a:ea typeface="+mn-ea"/>
                        <a:cs typeface="+mn-cs"/>
                      </a:endParaRPr>
                    </a:p>
                  </a:txBody>
                  <a:tcPr/>
                </a:tc>
                <a:extLst>
                  <a:ext uri="{0D108BD9-81ED-4DB2-BD59-A6C34878D82A}">
                    <a16:rowId xmlns:a16="http://schemas.microsoft.com/office/drawing/2014/main" val="10000"/>
                  </a:ext>
                </a:extLst>
              </a:tr>
              <a:tr h="1116229">
                <a:tc>
                  <a:txBody>
                    <a:bodyPr/>
                    <a:lstStyle/>
                    <a:p>
                      <a:pPr algn="ctr"/>
                      <a:endParaRPr lang="ca-ES" sz="1050" kern="1200" dirty="0" smtClean="0">
                        <a:solidFill>
                          <a:schemeClr val="dk1"/>
                        </a:solidFill>
                        <a:effectLst/>
                        <a:latin typeface="+mn-lt"/>
                        <a:ea typeface="+mn-ea"/>
                        <a:cs typeface="+mn-cs"/>
                      </a:endParaRPr>
                    </a:p>
                    <a:p>
                      <a:pPr algn="ctr"/>
                      <a:r>
                        <a:rPr lang="ca-ES" sz="1050" kern="1200" dirty="0" smtClean="0">
                          <a:solidFill>
                            <a:schemeClr val="dk1"/>
                          </a:solidFill>
                          <a:effectLst/>
                          <a:latin typeface="+mn-lt"/>
                          <a:ea typeface="+mn-ea"/>
                          <a:cs typeface="+mn-cs"/>
                        </a:rPr>
                        <a:t>BFI</a:t>
                      </a:r>
                    </a:p>
                    <a:p>
                      <a:pPr algn="ctr"/>
                      <a:r>
                        <a:rPr lang="ca-ES" sz="1050" kern="1200" dirty="0" smtClean="0">
                          <a:solidFill>
                            <a:schemeClr val="dk1"/>
                          </a:solidFill>
                          <a:effectLst/>
                          <a:latin typeface="+mn-lt"/>
                          <a:ea typeface="+mn-ea"/>
                          <a:cs typeface="+mn-cs"/>
                        </a:rPr>
                        <a:t>B2</a:t>
                      </a:r>
                    </a:p>
                    <a:p>
                      <a:pPr algn="ctr"/>
                      <a:r>
                        <a:rPr lang="ca-ES" sz="1050" kern="1200" dirty="0" smtClean="0">
                          <a:solidFill>
                            <a:schemeClr val="dk1"/>
                          </a:solidFill>
                          <a:effectLst/>
                          <a:latin typeface="+mn-lt"/>
                          <a:ea typeface="+mn-ea"/>
                          <a:cs typeface="+mn-cs"/>
                        </a:rPr>
                        <a:t>B3/4</a:t>
                      </a:r>
                    </a:p>
                    <a:p>
                      <a:pPr algn="ctr"/>
                      <a:r>
                        <a:rPr lang="ca-ES" sz="1050" kern="1200" dirty="0" smtClean="0">
                          <a:solidFill>
                            <a:schemeClr val="dk1"/>
                          </a:solidFill>
                          <a:effectLst/>
                          <a:latin typeface="+mn-lt"/>
                          <a:ea typeface="+mn-ea"/>
                          <a:cs typeface="+mn-cs"/>
                        </a:rPr>
                        <a:t>BOPT (no es</a:t>
                      </a:r>
                      <a:r>
                        <a:rPr lang="ca-ES" sz="1050" kern="1200" baseline="0" dirty="0" smtClean="0">
                          <a:solidFill>
                            <a:schemeClr val="dk1"/>
                          </a:solidFill>
                          <a:effectLst/>
                          <a:latin typeface="+mn-lt"/>
                          <a:ea typeface="+mn-ea"/>
                          <a:cs typeface="+mn-cs"/>
                        </a:rPr>
                        <a:t> fa avaluació curricular)</a:t>
                      </a:r>
                      <a:endParaRPr lang="ca-ES" sz="1050" kern="1200" dirty="0" smtClean="0">
                        <a:solidFill>
                          <a:schemeClr val="dk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ca-ES" sz="1050" kern="1200" dirty="0" smtClean="0">
                          <a:solidFill>
                            <a:schemeClr val="dk1"/>
                          </a:solidFill>
                          <a:effectLst/>
                          <a:latin typeface="+mn-lt"/>
                          <a:ea typeface="+mn-ea"/>
                          <a:cs typeface="+mn-cs"/>
                        </a:rPr>
                        <a:t>BTFG (no es</a:t>
                      </a:r>
                      <a:r>
                        <a:rPr lang="ca-ES" sz="1050" kern="1200" baseline="0" dirty="0" smtClean="0">
                          <a:solidFill>
                            <a:schemeClr val="dk1"/>
                          </a:solidFill>
                          <a:effectLst/>
                          <a:latin typeface="+mn-lt"/>
                          <a:ea typeface="+mn-ea"/>
                          <a:cs typeface="+mn-cs"/>
                        </a:rPr>
                        <a:t> fa avaluació curricular)</a:t>
                      </a:r>
                    </a:p>
                    <a:p>
                      <a:pPr marL="0" marR="0" indent="0" algn="ctr" defTabSz="914400" rtl="0" eaLnBrk="1" fontAlgn="auto" latinLnBrk="0" hangingPunct="1">
                        <a:lnSpc>
                          <a:spcPct val="100000"/>
                        </a:lnSpc>
                        <a:spcBef>
                          <a:spcPts val="0"/>
                        </a:spcBef>
                        <a:spcAft>
                          <a:spcPts val="0"/>
                        </a:spcAft>
                        <a:buClrTx/>
                        <a:buSzTx/>
                        <a:buFontTx/>
                        <a:buNone/>
                        <a:tabLst/>
                        <a:defRPr/>
                      </a:pPr>
                      <a:endParaRPr lang="ca-ES" sz="105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01"/>
                  </a:ext>
                </a:extLst>
              </a:tr>
              <a:tr h="4212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1" kern="1200" dirty="0" smtClean="0">
                          <a:solidFill>
                            <a:schemeClr val="lt1"/>
                          </a:solidFill>
                          <a:effectLst/>
                          <a:latin typeface="+mn-lt"/>
                          <a:ea typeface="+mn-ea"/>
                          <a:cs typeface="+mn-cs"/>
                        </a:rPr>
                        <a:t>Grau en </a:t>
                      </a:r>
                      <a:r>
                        <a:rPr lang="es-ES" sz="1200" b="1" kern="1200" dirty="0" err="1" smtClean="0">
                          <a:solidFill>
                            <a:schemeClr val="lt1"/>
                          </a:solidFill>
                          <a:effectLst/>
                          <a:latin typeface="+mn-lt"/>
                          <a:ea typeface="+mn-ea"/>
                          <a:cs typeface="+mn-cs"/>
                        </a:rPr>
                        <a:t>Enginyeria</a:t>
                      </a:r>
                      <a:r>
                        <a:rPr lang="es-ES" sz="1200" b="1" kern="1200" dirty="0" smtClean="0">
                          <a:solidFill>
                            <a:schemeClr val="lt1"/>
                          </a:solidFill>
                          <a:effectLst/>
                          <a:latin typeface="+mn-lt"/>
                          <a:ea typeface="+mn-ea"/>
                          <a:cs typeface="+mn-cs"/>
                        </a:rPr>
                        <a:t> de </a:t>
                      </a:r>
                      <a:r>
                        <a:rPr lang="es-ES" sz="1200" b="1" kern="1200" dirty="0" err="1" smtClean="0">
                          <a:solidFill>
                            <a:schemeClr val="lt1"/>
                          </a:solidFill>
                          <a:effectLst/>
                          <a:latin typeface="+mn-lt"/>
                          <a:ea typeface="+mn-ea"/>
                          <a:cs typeface="+mn-cs"/>
                        </a:rPr>
                        <a:t>Sistemes</a:t>
                      </a:r>
                      <a:r>
                        <a:rPr lang="es-ES" sz="1200" b="1" kern="1200" dirty="0" smtClean="0">
                          <a:solidFill>
                            <a:schemeClr val="lt1"/>
                          </a:solidFill>
                          <a:effectLst/>
                          <a:latin typeface="+mn-lt"/>
                          <a:ea typeface="+mn-ea"/>
                          <a:cs typeface="+mn-cs"/>
                        </a:rPr>
                        <a:t> </a:t>
                      </a:r>
                      <a:r>
                        <a:rPr lang="es-ES" sz="1200" b="1" kern="1200" dirty="0" err="1" smtClean="0">
                          <a:solidFill>
                            <a:schemeClr val="lt1"/>
                          </a:solidFill>
                          <a:effectLst/>
                          <a:latin typeface="+mn-lt"/>
                          <a:ea typeface="+mn-ea"/>
                          <a:cs typeface="+mn-cs"/>
                        </a:rPr>
                        <a:t>Aeroespacials</a:t>
                      </a:r>
                      <a:endParaRPr lang="es-ES" sz="1200" b="1" kern="1200" dirty="0" smtClean="0">
                        <a:solidFill>
                          <a:schemeClr val="lt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ca-ES" sz="1200" b="1" kern="1200" dirty="0" smtClean="0">
                        <a:solidFill>
                          <a:schemeClr val="lt1"/>
                        </a:solidFill>
                        <a:effectLst/>
                        <a:latin typeface="+mn-lt"/>
                        <a:ea typeface="+mn-ea"/>
                        <a:cs typeface="+mn-cs"/>
                      </a:endParaRPr>
                    </a:p>
                  </a:txBody>
                  <a:tcPr>
                    <a:solidFill>
                      <a:schemeClr val="accent1"/>
                    </a:solidFill>
                  </a:tcPr>
                </a:tc>
                <a:extLst>
                  <a:ext uri="{0D108BD9-81ED-4DB2-BD59-A6C34878D82A}">
                    <a16:rowId xmlns:a16="http://schemas.microsoft.com/office/drawing/2014/main" val="10002"/>
                  </a:ext>
                </a:extLst>
              </a:tr>
              <a:tr h="1116229">
                <a:tc>
                  <a:txBody>
                    <a:bodyPr/>
                    <a:lstStyle/>
                    <a:p>
                      <a:pPr marL="0" algn="ctr" defTabSz="914400" rtl="0" eaLnBrk="1" latinLnBrk="0" hangingPunct="1"/>
                      <a:endParaRPr lang="ca-ES" sz="1050" kern="1200" dirty="0" smtClean="0">
                        <a:solidFill>
                          <a:schemeClr val="dk1"/>
                        </a:solidFill>
                        <a:effectLst/>
                        <a:latin typeface="+mn-lt"/>
                        <a:ea typeface="+mn-ea"/>
                        <a:cs typeface="+mn-cs"/>
                      </a:endParaRPr>
                    </a:p>
                    <a:p>
                      <a:pPr marL="0" algn="ctr" defTabSz="914400" rtl="0" eaLnBrk="1" latinLnBrk="0" hangingPunct="1"/>
                      <a:r>
                        <a:rPr lang="ca-ES" sz="1050" kern="1200" dirty="0" smtClean="0">
                          <a:solidFill>
                            <a:schemeClr val="dk1"/>
                          </a:solidFill>
                          <a:effectLst/>
                          <a:latin typeface="+mn-lt"/>
                          <a:ea typeface="+mn-ea"/>
                          <a:cs typeface="+mn-cs"/>
                        </a:rPr>
                        <a:t>BFI</a:t>
                      </a:r>
                    </a:p>
                    <a:p>
                      <a:pPr marL="0" algn="ctr" defTabSz="914400" rtl="0" eaLnBrk="1" latinLnBrk="0" hangingPunct="1"/>
                      <a:r>
                        <a:rPr lang="ca-ES" sz="1050" kern="1200" dirty="0" smtClean="0">
                          <a:solidFill>
                            <a:schemeClr val="dk1"/>
                          </a:solidFill>
                          <a:effectLst/>
                          <a:latin typeface="+mn-lt"/>
                          <a:ea typeface="+mn-ea"/>
                          <a:cs typeface="+mn-cs"/>
                        </a:rPr>
                        <a:t>B2/3</a:t>
                      </a:r>
                    </a:p>
                    <a:p>
                      <a:pPr marL="0" algn="ctr" defTabSz="914400" rtl="0" eaLnBrk="1" latinLnBrk="0" hangingPunct="1"/>
                      <a:r>
                        <a:rPr lang="ca-ES" sz="1050" kern="1200" dirty="0" smtClean="0">
                          <a:solidFill>
                            <a:schemeClr val="dk1"/>
                          </a:solidFill>
                          <a:effectLst/>
                          <a:latin typeface="+mn-lt"/>
                          <a:ea typeface="+mn-ea"/>
                          <a:cs typeface="+mn-cs"/>
                        </a:rPr>
                        <a:t>BOPTM (només es pot superar amb una assignatura suspesa</a:t>
                      </a:r>
                      <a:r>
                        <a:rPr lang="ca-ES" sz="1050" kern="1200" baseline="0" dirty="0" smtClean="0">
                          <a:solidFill>
                            <a:schemeClr val="dk1"/>
                          </a:solidFill>
                          <a:effectLst/>
                          <a:latin typeface="+mn-lt"/>
                          <a:ea typeface="+mn-ea"/>
                          <a:cs typeface="+mn-cs"/>
                        </a:rPr>
                        <a:t> amb nota </a:t>
                      </a:r>
                      <a:r>
                        <a:rPr lang="ca-ES" sz="1050" dirty="0" smtClean="0"/>
                        <a:t>≥4)</a:t>
                      </a:r>
                      <a:endParaRPr lang="ca-ES" sz="1050" kern="1200" dirty="0" smtClean="0">
                        <a:solidFill>
                          <a:schemeClr val="dk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ca-ES" sz="1050" kern="1200" dirty="0" smtClean="0">
                          <a:solidFill>
                            <a:schemeClr val="dk1"/>
                          </a:solidFill>
                          <a:effectLst/>
                          <a:latin typeface="+mn-lt"/>
                          <a:ea typeface="+mn-ea"/>
                          <a:cs typeface="+mn-cs"/>
                        </a:rPr>
                        <a:t>BOPTC (no es</a:t>
                      </a:r>
                      <a:r>
                        <a:rPr lang="ca-ES" sz="1050" kern="1200" baseline="0" dirty="0" smtClean="0">
                          <a:solidFill>
                            <a:schemeClr val="dk1"/>
                          </a:solidFill>
                          <a:effectLst/>
                          <a:latin typeface="+mn-lt"/>
                          <a:ea typeface="+mn-ea"/>
                          <a:cs typeface="+mn-cs"/>
                        </a:rPr>
                        <a:t> fa avaluació curricular)</a:t>
                      </a:r>
                      <a:endParaRPr lang="ca-ES" sz="1050" kern="1200" dirty="0" smtClean="0">
                        <a:solidFill>
                          <a:schemeClr val="dk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ca-ES" sz="1050" kern="1200" dirty="0" smtClean="0">
                          <a:solidFill>
                            <a:schemeClr val="dk1"/>
                          </a:solidFill>
                          <a:effectLst/>
                          <a:latin typeface="+mn-lt"/>
                          <a:ea typeface="+mn-ea"/>
                          <a:cs typeface="+mn-cs"/>
                        </a:rPr>
                        <a:t>BTFG (no es</a:t>
                      </a:r>
                      <a:r>
                        <a:rPr lang="ca-ES" sz="1050" kern="1200" baseline="0" dirty="0" smtClean="0">
                          <a:solidFill>
                            <a:schemeClr val="dk1"/>
                          </a:solidFill>
                          <a:effectLst/>
                          <a:latin typeface="+mn-lt"/>
                          <a:ea typeface="+mn-ea"/>
                          <a:cs typeface="+mn-cs"/>
                        </a:rPr>
                        <a:t> fa avaluació curricular)</a:t>
                      </a:r>
                    </a:p>
                    <a:p>
                      <a:pPr marL="0" marR="0" indent="0" algn="ctr" defTabSz="914400" rtl="0" eaLnBrk="1" fontAlgn="auto" latinLnBrk="0" hangingPunct="1">
                        <a:lnSpc>
                          <a:spcPct val="100000"/>
                        </a:lnSpc>
                        <a:spcBef>
                          <a:spcPts val="0"/>
                        </a:spcBef>
                        <a:spcAft>
                          <a:spcPts val="0"/>
                        </a:spcAft>
                        <a:buClrTx/>
                        <a:buSzTx/>
                        <a:buFontTx/>
                        <a:buNone/>
                        <a:tabLst/>
                        <a:defRPr/>
                      </a:pPr>
                      <a:endParaRPr lang="ca-ES" sz="105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03"/>
                  </a:ext>
                </a:extLst>
              </a:tr>
              <a:tr h="2527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a-ES" sz="1200" b="1" kern="1200" dirty="0">
                        <a:solidFill>
                          <a:schemeClr val="lt1"/>
                        </a:solidFill>
                        <a:effectLst/>
                        <a:latin typeface="+mn-lt"/>
                        <a:ea typeface="+mn-ea"/>
                        <a:cs typeface="+mn-cs"/>
                      </a:endParaRPr>
                    </a:p>
                  </a:txBody>
                  <a:tcPr>
                    <a:solidFill>
                      <a:schemeClr val="accent1"/>
                    </a:solidFill>
                  </a:tcPr>
                </a:tc>
                <a:extLst>
                  <a:ext uri="{0D108BD9-81ED-4DB2-BD59-A6C34878D82A}">
                    <a16:rowId xmlns:a16="http://schemas.microsoft.com/office/drawing/2014/main" val="10004"/>
                  </a:ext>
                </a:extLst>
              </a:tr>
              <a:tr h="320311">
                <a:tc>
                  <a:txBody>
                    <a:bodyPr/>
                    <a:lstStyle/>
                    <a:p>
                      <a:pPr marL="0" algn="ctr" defTabSz="914400" rtl="0" eaLnBrk="1" latinLnBrk="0" hangingPunct="1"/>
                      <a:endParaRPr lang="ca-ES" sz="105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63144363"/>
      </p:ext>
    </p:extLst>
  </p:cSld>
  <p:clrMapOvr>
    <a:masterClrMapping/>
  </p:clrMapOvr>
  <p:transition spd="med">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6013" y="836712"/>
            <a:ext cx="7391400" cy="821432"/>
          </a:xfrm>
        </p:spPr>
        <p:txBody>
          <a:bodyPr/>
          <a:lstStyle/>
          <a:p>
            <a:pPr algn="ctr"/>
            <a:r>
              <a:rPr lang="ca-ES" dirty="0" smtClean="0"/>
              <a:t>Avaluació curricular</a:t>
            </a:r>
            <a:br>
              <a:rPr lang="ca-ES" dirty="0" smtClean="0"/>
            </a:br>
            <a:endParaRPr lang="ca-ES" dirty="0"/>
          </a:p>
        </p:txBody>
      </p:sp>
      <p:sp>
        <p:nvSpPr>
          <p:cNvPr id="3" name="Marcador de contenido 2"/>
          <p:cNvSpPr>
            <a:spLocks noGrp="1"/>
          </p:cNvSpPr>
          <p:nvPr>
            <p:ph idx="1"/>
          </p:nvPr>
        </p:nvSpPr>
        <p:spPr>
          <a:xfrm>
            <a:off x="671253" y="1247428"/>
            <a:ext cx="8280920" cy="4896544"/>
          </a:xfrm>
        </p:spPr>
        <p:txBody>
          <a:bodyPr/>
          <a:lstStyle/>
          <a:p>
            <a:pPr marL="0" lvl="1" indent="0">
              <a:spcBef>
                <a:spcPts val="0"/>
              </a:spcBef>
              <a:buNone/>
            </a:pPr>
            <a:endParaRPr lang="ca-ES" dirty="0" smtClean="0"/>
          </a:p>
        </p:txBody>
      </p:sp>
      <p:graphicFrame>
        <p:nvGraphicFramePr>
          <p:cNvPr id="6" name="Taula 5"/>
          <p:cNvGraphicFramePr>
            <a:graphicFrameLocks noGrp="1"/>
          </p:cNvGraphicFramePr>
          <p:nvPr>
            <p:extLst>
              <p:ext uri="{D42A27DB-BD31-4B8C-83A1-F6EECF244321}">
                <p14:modId xmlns:p14="http://schemas.microsoft.com/office/powerpoint/2010/main" val="2955994031"/>
              </p:ext>
            </p:extLst>
          </p:nvPr>
        </p:nvGraphicFramePr>
        <p:xfrm>
          <a:off x="1547664" y="1804654"/>
          <a:ext cx="6048672" cy="4213059"/>
        </p:xfrm>
        <a:graphic>
          <a:graphicData uri="http://schemas.openxmlformats.org/drawingml/2006/table">
            <a:tbl>
              <a:tblPr firstRow="1" bandRow="1">
                <a:tableStyleId>{5C22544A-7EE6-4342-B048-85BDC9FD1C3A}</a:tableStyleId>
              </a:tblPr>
              <a:tblGrid>
                <a:gridCol w="6048672">
                  <a:extLst>
                    <a:ext uri="{9D8B030D-6E8A-4147-A177-3AD203B41FA5}">
                      <a16:colId xmlns:a16="http://schemas.microsoft.com/office/drawing/2014/main" val="20000"/>
                    </a:ext>
                  </a:extLst>
                </a:gridCol>
              </a:tblGrid>
              <a:tr h="610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a-ES" sz="1200" dirty="0" smtClean="0"/>
                        <a:t>Doble Titulació </a:t>
                      </a:r>
                      <a:r>
                        <a:rPr lang="es-ES" sz="1200" b="1" kern="1200" dirty="0" smtClean="0">
                          <a:solidFill>
                            <a:schemeClr val="lt1"/>
                          </a:solidFill>
                          <a:effectLst/>
                          <a:latin typeface="+mn-lt"/>
                          <a:ea typeface="+mn-ea"/>
                          <a:cs typeface="+mn-cs"/>
                        </a:rPr>
                        <a:t>Graus de </a:t>
                      </a:r>
                      <a:r>
                        <a:rPr lang="es-ES" sz="1200" b="1" kern="1200" dirty="0" err="1" smtClean="0">
                          <a:solidFill>
                            <a:schemeClr val="lt1"/>
                          </a:solidFill>
                          <a:effectLst/>
                          <a:latin typeface="+mn-lt"/>
                          <a:ea typeface="+mn-ea"/>
                          <a:cs typeface="+mn-cs"/>
                        </a:rPr>
                        <a:t>Telecomunicació</a:t>
                      </a:r>
                      <a:r>
                        <a:rPr lang="es-ES" sz="1200" b="1" kern="1200" baseline="0" dirty="0" smtClean="0">
                          <a:solidFill>
                            <a:schemeClr val="lt1"/>
                          </a:solidFill>
                          <a:effectLst/>
                          <a:latin typeface="+mn-lt"/>
                          <a:ea typeface="+mn-ea"/>
                          <a:cs typeface="+mn-cs"/>
                        </a:rPr>
                        <a:t> </a:t>
                      </a:r>
                    </a:p>
                    <a:p>
                      <a:r>
                        <a:rPr lang="ca-ES" sz="1200" dirty="0" smtClean="0"/>
                        <a:t>(Sistemes de Telecomunicació +</a:t>
                      </a:r>
                      <a:r>
                        <a:rPr lang="ca-ES" sz="1200" baseline="0" dirty="0" smtClean="0"/>
                        <a:t> Telemàtica)</a:t>
                      </a:r>
                    </a:p>
                    <a:p>
                      <a:endParaRPr lang="ca-ES" sz="1200" dirty="0"/>
                    </a:p>
                  </a:txBody>
                  <a:tcPr/>
                </a:tc>
                <a:extLst>
                  <a:ext uri="{0D108BD9-81ED-4DB2-BD59-A6C34878D82A}">
                    <a16:rowId xmlns:a16="http://schemas.microsoft.com/office/drawing/2014/main" val="10000"/>
                  </a:ext>
                </a:extLst>
              </a:tr>
              <a:tr h="1308960">
                <a:tc>
                  <a:txBody>
                    <a:bodyPr/>
                    <a:lstStyle/>
                    <a:p>
                      <a:pPr algn="ctr"/>
                      <a:endParaRPr lang="ca-ES" sz="1050" kern="1200" dirty="0" smtClean="0">
                        <a:solidFill>
                          <a:schemeClr val="dk1"/>
                        </a:solidFill>
                        <a:effectLst/>
                        <a:latin typeface="+mn-lt"/>
                        <a:ea typeface="+mn-ea"/>
                        <a:cs typeface="+mn-cs"/>
                      </a:endParaRPr>
                    </a:p>
                    <a:p>
                      <a:pPr algn="ctr"/>
                      <a:r>
                        <a:rPr lang="ca-ES" sz="1050" kern="1200" dirty="0" smtClean="0">
                          <a:solidFill>
                            <a:schemeClr val="dk1"/>
                          </a:solidFill>
                          <a:effectLst/>
                          <a:latin typeface="+mn-lt"/>
                          <a:ea typeface="+mn-ea"/>
                          <a:cs typeface="+mn-cs"/>
                        </a:rPr>
                        <a:t>BFI</a:t>
                      </a:r>
                    </a:p>
                    <a:p>
                      <a:pPr algn="ctr"/>
                      <a:r>
                        <a:rPr lang="ca-ES" sz="1050" kern="1200" dirty="0" smtClean="0">
                          <a:solidFill>
                            <a:schemeClr val="dk1"/>
                          </a:solidFill>
                          <a:effectLst/>
                          <a:latin typeface="+mn-lt"/>
                          <a:ea typeface="+mn-ea"/>
                          <a:cs typeface="+mn-cs"/>
                        </a:rPr>
                        <a:t>B2</a:t>
                      </a:r>
                    </a:p>
                    <a:p>
                      <a:pPr algn="ctr"/>
                      <a:r>
                        <a:rPr lang="ca-ES" sz="1050" kern="1200" dirty="0" smtClean="0">
                          <a:solidFill>
                            <a:schemeClr val="dk1"/>
                          </a:solidFill>
                          <a:effectLst/>
                          <a:latin typeface="+mn-lt"/>
                          <a:ea typeface="+mn-ea"/>
                          <a:cs typeface="+mn-cs"/>
                        </a:rPr>
                        <a:t>BET</a:t>
                      </a:r>
                    </a:p>
                    <a:p>
                      <a:pPr algn="ctr"/>
                      <a:r>
                        <a:rPr lang="ca-ES" sz="1050" kern="1200" dirty="0" smtClean="0">
                          <a:solidFill>
                            <a:schemeClr val="dk1"/>
                          </a:solidFill>
                          <a:effectLst/>
                          <a:latin typeface="+mn-lt"/>
                          <a:ea typeface="+mn-ea"/>
                          <a:cs typeface="+mn-cs"/>
                        </a:rPr>
                        <a:t>BES</a:t>
                      </a:r>
                    </a:p>
                    <a:p>
                      <a:pPr algn="ctr"/>
                      <a:r>
                        <a:rPr lang="ca-ES" sz="1050" kern="1200" dirty="0" smtClean="0">
                          <a:solidFill>
                            <a:schemeClr val="dk1"/>
                          </a:solidFill>
                          <a:effectLst/>
                          <a:latin typeface="+mn-lt"/>
                          <a:ea typeface="+mn-ea"/>
                          <a:cs typeface="+mn-cs"/>
                        </a:rPr>
                        <a:t>BOPT (no es</a:t>
                      </a:r>
                      <a:r>
                        <a:rPr lang="ca-ES" sz="1050" kern="1200" baseline="0" dirty="0" smtClean="0">
                          <a:solidFill>
                            <a:schemeClr val="dk1"/>
                          </a:solidFill>
                          <a:effectLst/>
                          <a:latin typeface="+mn-lt"/>
                          <a:ea typeface="+mn-ea"/>
                          <a:cs typeface="+mn-cs"/>
                        </a:rPr>
                        <a:t> fa avaluació curricular)</a:t>
                      </a:r>
                      <a:endParaRPr lang="ca-ES" sz="1050" kern="1200" dirty="0" smtClean="0">
                        <a:solidFill>
                          <a:schemeClr val="dk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ca-ES" sz="1050" kern="1200" dirty="0" smtClean="0">
                          <a:solidFill>
                            <a:schemeClr val="dk1"/>
                          </a:solidFill>
                          <a:effectLst/>
                          <a:latin typeface="+mn-lt"/>
                          <a:ea typeface="+mn-ea"/>
                          <a:cs typeface="+mn-cs"/>
                        </a:rPr>
                        <a:t>BTFG (no es</a:t>
                      </a:r>
                      <a:r>
                        <a:rPr lang="ca-ES" sz="1050" kern="1200" baseline="0" dirty="0" smtClean="0">
                          <a:solidFill>
                            <a:schemeClr val="dk1"/>
                          </a:solidFill>
                          <a:effectLst/>
                          <a:latin typeface="+mn-lt"/>
                          <a:ea typeface="+mn-ea"/>
                          <a:cs typeface="+mn-cs"/>
                        </a:rPr>
                        <a:t> fa avaluació curricular)</a:t>
                      </a:r>
                    </a:p>
                    <a:p>
                      <a:pPr marL="0" marR="0" indent="0" algn="ctr" defTabSz="914400" rtl="0" eaLnBrk="1" fontAlgn="auto" latinLnBrk="0" hangingPunct="1">
                        <a:lnSpc>
                          <a:spcPct val="100000"/>
                        </a:lnSpc>
                        <a:spcBef>
                          <a:spcPts val="0"/>
                        </a:spcBef>
                        <a:spcAft>
                          <a:spcPts val="0"/>
                        </a:spcAft>
                        <a:buClrTx/>
                        <a:buSzTx/>
                        <a:buFontTx/>
                        <a:buNone/>
                        <a:tabLst/>
                        <a:defRPr/>
                      </a:pPr>
                      <a:endParaRPr lang="ca-ES" sz="105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01"/>
                  </a:ext>
                </a:extLst>
              </a:tr>
              <a:tr h="436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b="1" kern="1200" dirty="0" smtClean="0">
                          <a:solidFill>
                            <a:schemeClr val="lt1"/>
                          </a:solidFill>
                          <a:effectLst/>
                          <a:latin typeface="+mn-lt"/>
                          <a:ea typeface="+mn-ea"/>
                          <a:cs typeface="+mn-cs"/>
                        </a:rPr>
                        <a:t>Doble </a:t>
                      </a:r>
                      <a:r>
                        <a:rPr lang="es-ES" sz="1200" b="1" kern="1200" dirty="0" err="1" smtClean="0">
                          <a:solidFill>
                            <a:schemeClr val="lt1"/>
                          </a:solidFill>
                          <a:effectLst/>
                          <a:latin typeface="+mn-lt"/>
                          <a:ea typeface="+mn-ea"/>
                          <a:cs typeface="+mn-cs"/>
                        </a:rPr>
                        <a:t>Titulació</a:t>
                      </a:r>
                      <a:r>
                        <a:rPr lang="es-ES" sz="1200" b="1" kern="1200" dirty="0" smtClean="0">
                          <a:solidFill>
                            <a:schemeClr val="lt1"/>
                          </a:solidFill>
                          <a:effectLst/>
                          <a:latin typeface="+mn-lt"/>
                          <a:ea typeface="+mn-ea"/>
                          <a:cs typeface="+mn-cs"/>
                        </a:rPr>
                        <a:t> </a:t>
                      </a:r>
                      <a:r>
                        <a:rPr lang="es-ES" sz="1200" b="1" kern="1200" dirty="0" err="1" smtClean="0">
                          <a:solidFill>
                            <a:schemeClr val="lt1"/>
                          </a:solidFill>
                          <a:effectLst/>
                          <a:latin typeface="+mn-lt"/>
                          <a:ea typeface="+mn-ea"/>
                          <a:cs typeface="+mn-cs"/>
                        </a:rPr>
                        <a:t>Telecomunicació</a:t>
                      </a:r>
                      <a:r>
                        <a:rPr lang="es-ES" sz="1200" b="1" kern="1200" dirty="0" smtClean="0">
                          <a:solidFill>
                            <a:schemeClr val="lt1"/>
                          </a:solidFill>
                          <a:effectLst/>
                          <a:latin typeface="+mn-lt"/>
                          <a:ea typeface="+mn-ea"/>
                          <a:cs typeface="+mn-cs"/>
                        </a:rPr>
                        <a:t> / </a:t>
                      </a:r>
                      <a:r>
                        <a:rPr lang="es-ES" sz="1200" b="1" kern="1200" dirty="0" err="1" smtClean="0">
                          <a:solidFill>
                            <a:schemeClr val="lt1"/>
                          </a:solidFill>
                          <a:effectLst/>
                          <a:latin typeface="+mn-lt"/>
                          <a:ea typeface="+mn-ea"/>
                          <a:cs typeface="+mn-cs"/>
                        </a:rPr>
                        <a:t>Sistemes</a:t>
                      </a:r>
                      <a:r>
                        <a:rPr lang="es-ES" sz="1200" b="1" kern="1200" dirty="0" smtClean="0">
                          <a:solidFill>
                            <a:schemeClr val="lt1"/>
                          </a:solidFill>
                          <a:effectLst/>
                          <a:latin typeface="+mn-lt"/>
                          <a:ea typeface="+mn-ea"/>
                          <a:cs typeface="+mn-cs"/>
                        </a:rPr>
                        <a:t> </a:t>
                      </a:r>
                      <a:r>
                        <a:rPr lang="es-ES" sz="1200" b="1" kern="1200" dirty="0" err="1" smtClean="0">
                          <a:solidFill>
                            <a:schemeClr val="lt1"/>
                          </a:solidFill>
                          <a:effectLst/>
                          <a:latin typeface="+mn-lt"/>
                          <a:ea typeface="+mn-ea"/>
                          <a:cs typeface="+mn-cs"/>
                        </a:rPr>
                        <a:t>Aeroespacials</a:t>
                      </a:r>
                      <a:endParaRPr lang="ca-ES" sz="1200" b="1" kern="1200" dirty="0" smtClean="0">
                        <a:solidFill>
                          <a:schemeClr val="lt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ca-ES" sz="1200" b="1" kern="1200" dirty="0" smtClean="0">
                        <a:solidFill>
                          <a:schemeClr val="lt1"/>
                        </a:solidFill>
                        <a:effectLst/>
                        <a:latin typeface="+mn-lt"/>
                        <a:ea typeface="+mn-ea"/>
                        <a:cs typeface="+mn-cs"/>
                      </a:endParaRPr>
                    </a:p>
                  </a:txBody>
                  <a:tcPr>
                    <a:solidFill>
                      <a:schemeClr val="accent1"/>
                    </a:solidFill>
                  </a:tcPr>
                </a:tc>
                <a:extLst>
                  <a:ext uri="{0D108BD9-81ED-4DB2-BD59-A6C34878D82A}">
                    <a16:rowId xmlns:a16="http://schemas.microsoft.com/office/drawing/2014/main" val="10002"/>
                  </a:ext>
                </a:extLst>
              </a:tr>
              <a:tr h="1156248">
                <a:tc>
                  <a:txBody>
                    <a:bodyPr/>
                    <a:lstStyle/>
                    <a:p>
                      <a:pPr algn="ctr"/>
                      <a:endParaRPr lang="ca-ES" sz="1050" kern="1200" dirty="0" smtClean="0">
                        <a:solidFill>
                          <a:schemeClr val="dk1"/>
                        </a:solidFill>
                        <a:effectLst/>
                        <a:latin typeface="+mn-lt"/>
                        <a:ea typeface="+mn-ea"/>
                        <a:cs typeface="+mn-cs"/>
                      </a:endParaRPr>
                    </a:p>
                    <a:p>
                      <a:pPr algn="ctr"/>
                      <a:r>
                        <a:rPr lang="ca-ES" sz="1050" kern="1200" dirty="0" smtClean="0">
                          <a:solidFill>
                            <a:schemeClr val="dk1"/>
                          </a:solidFill>
                          <a:effectLst/>
                          <a:latin typeface="+mn-lt"/>
                          <a:ea typeface="+mn-ea"/>
                          <a:cs typeface="+mn-cs"/>
                        </a:rPr>
                        <a:t>BFI</a:t>
                      </a:r>
                    </a:p>
                    <a:p>
                      <a:pPr algn="ctr"/>
                      <a:r>
                        <a:rPr lang="ca-ES" sz="1050" kern="1200" dirty="0" smtClean="0">
                          <a:solidFill>
                            <a:schemeClr val="dk1"/>
                          </a:solidFill>
                          <a:effectLst/>
                          <a:latin typeface="+mn-lt"/>
                          <a:ea typeface="+mn-ea"/>
                          <a:cs typeface="+mn-cs"/>
                        </a:rPr>
                        <a:t>B2/3C</a:t>
                      </a:r>
                    </a:p>
                    <a:p>
                      <a:pPr algn="ctr"/>
                      <a:r>
                        <a:rPr lang="ca-ES" sz="1050" kern="1200" dirty="0" smtClean="0">
                          <a:solidFill>
                            <a:schemeClr val="dk1"/>
                          </a:solidFill>
                          <a:effectLst/>
                          <a:latin typeface="+mn-lt"/>
                          <a:ea typeface="+mn-ea"/>
                          <a:cs typeface="+mn-cs"/>
                        </a:rPr>
                        <a:t>B3/4E</a:t>
                      </a:r>
                    </a:p>
                    <a:p>
                      <a:pPr algn="ctr"/>
                      <a:r>
                        <a:rPr lang="ca-ES" sz="1050" kern="1200" smtClean="0">
                          <a:solidFill>
                            <a:schemeClr val="dk1"/>
                          </a:solidFill>
                          <a:effectLst/>
                          <a:latin typeface="+mn-lt"/>
                          <a:ea typeface="+mn-ea"/>
                          <a:cs typeface="+mn-cs"/>
                        </a:rPr>
                        <a:t>BOPTM </a:t>
                      </a:r>
                      <a:r>
                        <a:rPr lang="ca-ES" sz="1050" kern="1200" dirty="0" smtClean="0">
                          <a:solidFill>
                            <a:schemeClr val="dk1"/>
                          </a:solidFill>
                          <a:effectLst/>
                          <a:latin typeface="+mn-lt"/>
                          <a:ea typeface="+mn-ea"/>
                          <a:cs typeface="+mn-cs"/>
                        </a:rPr>
                        <a:t>(no es</a:t>
                      </a:r>
                      <a:r>
                        <a:rPr lang="ca-ES" sz="1050" kern="1200" baseline="0" dirty="0" smtClean="0">
                          <a:solidFill>
                            <a:schemeClr val="dk1"/>
                          </a:solidFill>
                          <a:effectLst/>
                          <a:latin typeface="+mn-lt"/>
                          <a:ea typeface="+mn-ea"/>
                          <a:cs typeface="+mn-cs"/>
                        </a:rPr>
                        <a:t> fa avaluació curricular)</a:t>
                      </a:r>
                      <a:endParaRPr lang="ca-ES" sz="1050" kern="1200" dirty="0" smtClean="0">
                        <a:solidFill>
                          <a:schemeClr val="dk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ca-ES" sz="1050" kern="1200" dirty="0" smtClean="0">
                          <a:solidFill>
                            <a:schemeClr val="dk1"/>
                          </a:solidFill>
                          <a:effectLst/>
                          <a:latin typeface="+mn-lt"/>
                          <a:ea typeface="+mn-ea"/>
                          <a:cs typeface="+mn-cs"/>
                        </a:rPr>
                        <a:t>BTFG (no es</a:t>
                      </a:r>
                      <a:r>
                        <a:rPr lang="ca-ES" sz="1050" kern="1200" baseline="0" dirty="0" smtClean="0">
                          <a:solidFill>
                            <a:schemeClr val="dk1"/>
                          </a:solidFill>
                          <a:effectLst/>
                          <a:latin typeface="+mn-lt"/>
                          <a:ea typeface="+mn-ea"/>
                          <a:cs typeface="+mn-cs"/>
                        </a:rPr>
                        <a:t> fa avaluació curricular)</a:t>
                      </a:r>
                      <a:endParaRPr lang="ca-ES" sz="1050" kern="1200" dirty="0" smtClean="0">
                        <a:solidFill>
                          <a:schemeClr val="dk1"/>
                        </a:solidFill>
                        <a:effectLst/>
                        <a:latin typeface="+mn-lt"/>
                        <a:ea typeface="+mn-ea"/>
                        <a:cs typeface="+mn-cs"/>
                      </a:endParaRPr>
                    </a:p>
                    <a:p>
                      <a:pPr marL="0" algn="ctr" defTabSz="914400" rtl="0" eaLnBrk="1" latinLnBrk="0" hangingPunct="1"/>
                      <a:endParaRPr lang="ca-ES" sz="105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03"/>
                  </a:ext>
                </a:extLst>
              </a:tr>
              <a:tr h="2617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a-ES" sz="1200" b="1" kern="1200" dirty="0">
                        <a:solidFill>
                          <a:schemeClr val="lt1"/>
                        </a:solidFill>
                        <a:effectLst/>
                        <a:latin typeface="+mn-lt"/>
                        <a:ea typeface="+mn-ea"/>
                        <a:cs typeface="+mn-cs"/>
                      </a:endParaRPr>
                    </a:p>
                  </a:txBody>
                  <a:tcPr>
                    <a:solidFill>
                      <a:schemeClr val="accent1"/>
                    </a:solidFill>
                  </a:tcPr>
                </a:tc>
                <a:extLst>
                  <a:ext uri="{0D108BD9-81ED-4DB2-BD59-A6C34878D82A}">
                    <a16:rowId xmlns:a16="http://schemas.microsoft.com/office/drawing/2014/main" val="10004"/>
                  </a:ext>
                </a:extLst>
              </a:tr>
              <a:tr h="258279">
                <a:tc>
                  <a:txBody>
                    <a:bodyPr/>
                    <a:lstStyle/>
                    <a:p>
                      <a:pPr marL="0" algn="ctr" defTabSz="914400" rtl="0" eaLnBrk="1" latinLnBrk="0" hangingPunct="1"/>
                      <a:endParaRPr lang="ca-ES" sz="105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60866102"/>
      </p:ext>
    </p:extLst>
  </p:cSld>
  <p:clrMapOvr>
    <a:masterClrMapping/>
  </p:clrMapOvr>
  <p:transition spd="med">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es-ES" dirty="0" smtClean="0"/>
              <a:t/>
            </a:r>
            <a:br>
              <a:rPr lang="es-ES" dirty="0" smtClean="0"/>
            </a:br>
            <a:r>
              <a:rPr lang="es-ES" dirty="0" err="1" smtClean="0"/>
              <a:t>Què</a:t>
            </a:r>
            <a:r>
              <a:rPr lang="es-ES" dirty="0" smtClean="0"/>
              <a:t> </a:t>
            </a:r>
            <a:r>
              <a:rPr lang="es-ES" dirty="0" err="1"/>
              <a:t>vol</a:t>
            </a:r>
            <a:r>
              <a:rPr lang="es-ES" dirty="0"/>
              <a:t> </a:t>
            </a:r>
            <a:r>
              <a:rPr lang="es-ES" dirty="0" err="1"/>
              <a:t>dir</a:t>
            </a:r>
            <a:r>
              <a:rPr lang="es-ES" dirty="0"/>
              <a:t> </a:t>
            </a:r>
            <a:r>
              <a:rPr lang="es-ES" dirty="0" err="1"/>
              <a:t>avaluació</a:t>
            </a:r>
            <a:r>
              <a:rPr lang="es-ES" dirty="0"/>
              <a:t> curricular?</a:t>
            </a:r>
            <a:br>
              <a:rPr lang="es-ES" dirty="0"/>
            </a:br>
            <a:endParaRPr lang="ca-ES" dirty="0"/>
          </a:p>
        </p:txBody>
      </p:sp>
      <p:sp>
        <p:nvSpPr>
          <p:cNvPr id="3" name="Contenidor de contingut 2"/>
          <p:cNvSpPr>
            <a:spLocks noGrp="1"/>
          </p:cNvSpPr>
          <p:nvPr>
            <p:ph idx="1"/>
          </p:nvPr>
        </p:nvSpPr>
        <p:spPr/>
        <p:txBody>
          <a:bodyPr/>
          <a:lstStyle/>
          <a:p>
            <a:pPr marL="457200" lvl="1" indent="0">
              <a:buNone/>
            </a:pPr>
            <a:endParaRPr lang="ca-ES" dirty="0"/>
          </a:p>
          <a:p>
            <a:pPr lvl="1" algn="just"/>
            <a:r>
              <a:rPr lang="ca-ES" dirty="0" smtClean="0"/>
              <a:t>La CAG estudiarà el teu rendiment quan hagis cursat totes les assignatures d’un bloc curricular (si aquest bloc té avaluació curricular)</a:t>
            </a:r>
          </a:p>
          <a:p>
            <a:pPr lvl="1" algn="just"/>
            <a:r>
              <a:rPr lang="ca-ES" dirty="0" smtClean="0"/>
              <a:t>La CAG estudiarà el teu rendiment quan hagis esgotat el termini per superar la FI (encara que no hagis cursat totes les assignatures)</a:t>
            </a:r>
          </a:p>
          <a:p>
            <a:pPr lvl="1" algn="just"/>
            <a:r>
              <a:rPr lang="ca-ES" dirty="0" smtClean="0"/>
              <a:t>No és obligatori matricular les assignatures suspeses amb nota≥4</a:t>
            </a:r>
          </a:p>
          <a:p>
            <a:pPr lvl="1" algn="just"/>
            <a:r>
              <a:rPr lang="ca-ES" dirty="0" smtClean="0"/>
              <a:t>Quan un bloc queda aprovat totes les assignatures suspeses del bloc passen a estar aprovades amb una qualificació final de 5</a:t>
            </a:r>
          </a:p>
          <a:p>
            <a:pPr lvl="1"/>
            <a:endParaRPr lang="ca-ES" sz="1400" dirty="0"/>
          </a:p>
        </p:txBody>
      </p:sp>
    </p:spTree>
    <p:extLst>
      <p:ext uri="{BB962C8B-B14F-4D97-AF65-F5344CB8AC3E}">
        <p14:creationId xmlns:p14="http://schemas.microsoft.com/office/powerpoint/2010/main" val="3673405944"/>
      </p:ext>
    </p:extLst>
  </p:cSld>
  <p:clrMapOvr>
    <a:masterClrMapping/>
  </p:clrMapOvr>
  <p:transition spd="med">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9038" y="1248508"/>
            <a:ext cx="7407978" cy="337628"/>
          </a:xfrm>
        </p:spPr>
        <p:txBody>
          <a:bodyPr/>
          <a:lstStyle/>
          <a:p>
            <a:r>
              <a:rPr lang="es-ES" dirty="0" err="1" smtClean="0"/>
              <a:t>Quan</a:t>
            </a:r>
            <a:r>
              <a:rPr lang="es-ES" dirty="0" smtClean="0"/>
              <a:t> </a:t>
            </a:r>
            <a:r>
              <a:rPr lang="es-ES" dirty="0" err="1"/>
              <a:t>aprovaré</a:t>
            </a:r>
            <a:r>
              <a:rPr lang="es-ES" dirty="0"/>
              <a:t> un bloc curricular?</a:t>
            </a:r>
            <a:br>
              <a:rPr lang="es-ES" dirty="0"/>
            </a:br>
            <a:r>
              <a:rPr lang="ca-ES" dirty="0" smtClean="0"/>
              <a:t/>
            </a:r>
            <a:br>
              <a:rPr lang="ca-ES" dirty="0" smtClean="0"/>
            </a:br>
            <a:endParaRPr lang="ca-ES" dirty="0"/>
          </a:p>
        </p:txBody>
      </p:sp>
      <p:sp>
        <p:nvSpPr>
          <p:cNvPr id="3" name="Marcador de contenido 2"/>
          <p:cNvSpPr>
            <a:spLocks noGrp="1"/>
          </p:cNvSpPr>
          <p:nvPr>
            <p:ph idx="1"/>
          </p:nvPr>
        </p:nvSpPr>
        <p:spPr>
          <a:xfrm>
            <a:off x="971600" y="1628329"/>
            <a:ext cx="7776864" cy="4752528"/>
          </a:xfrm>
        </p:spPr>
        <p:txBody>
          <a:bodyPr/>
          <a:lstStyle/>
          <a:p>
            <a:pPr marL="0" indent="0">
              <a:buNone/>
            </a:pPr>
            <a:r>
              <a:rPr lang="ca-ES" sz="2000" dirty="0" smtClean="0"/>
              <a:t>Existeixen 3 possibilitats…</a:t>
            </a:r>
          </a:p>
          <a:p>
            <a:pPr marL="914400" lvl="1" indent="-457200" algn="just">
              <a:buFont typeface="+mj-lt"/>
              <a:buAutoNum type="arabicParenR"/>
            </a:pPr>
            <a:endParaRPr lang="ca-ES" dirty="0" smtClean="0"/>
          </a:p>
          <a:p>
            <a:pPr marL="914400" lvl="1" indent="-457200" algn="just">
              <a:buFont typeface="+mj-lt"/>
              <a:buAutoNum type="arabicParenR"/>
            </a:pPr>
            <a:r>
              <a:rPr lang="ca-ES" dirty="0" smtClean="0"/>
              <a:t>He aprovat totes les assignatures d’un bloc</a:t>
            </a:r>
          </a:p>
          <a:p>
            <a:pPr marL="914400" lvl="1" indent="-457200" algn="just">
              <a:buFont typeface="+mj-lt"/>
              <a:buAutoNum type="arabicParenR" startAt="2"/>
            </a:pPr>
            <a:r>
              <a:rPr lang="ca-ES" dirty="0" smtClean="0"/>
              <a:t>He suspès un màxim de dues assignatures d’un bloc amb notes </a:t>
            </a:r>
            <a:r>
              <a:rPr lang="ca-ES" dirty="0"/>
              <a:t>≥4 </a:t>
            </a:r>
            <a:r>
              <a:rPr lang="ca-ES" dirty="0" smtClean="0"/>
              <a:t>i la </a:t>
            </a:r>
            <a:r>
              <a:rPr lang="ca-ES" dirty="0"/>
              <a:t>n</a:t>
            </a:r>
            <a:r>
              <a:rPr lang="ca-ES" sz="2000" dirty="0" smtClean="0"/>
              <a:t>ota mitjana ponderada del bloc és igual o superior al valor indicat a la taula següent</a:t>
            </a:r>
            <a:endParaRPr lang="ca-ES" dirty="0"/>
          </a:p>
          <a:p>
            <a:pPr marL="914400" lvl="1" indent="-457200" algn="just">
              <a:buFont typeface="+mj-lt"/>
              <a:buAutoNum type="arabicParenR" startAt="2"/>
            </a:pPr>
            <a:r>
              <a:rPr lang="ca-ES" dirty="0"/>
              <a:t>He suspès un màxim de dues assignatures d’un bloc amb notes ≥</a:t>
            </a:r>
            <a:r>
              <a:rPr lang="ca-ES" dirty="0" smtClean="0"/>
              <a:t>4, la </a:t>
            </a:r>
            <a:r>
              <a:rPr lang="ca-ES" dirty="0"/>
              <a:t>nota mitjana ponderada del bloc és igual o superior </a:t>
            </a:r>
            <a:r>
              <a:rPr lang="ca-ES" dirty="0" smtClean="0"/>
              <a:t>a 5 però inferior al </a:t>
            </a:r>
            <a:r>
              <a:rPr lang="ca-ES" dirty="0"/>
              <a:t>valor indicat a la </a:t>
            </a:r>
            <a:r>
              <a:rPr lang="ca-ES" dirty="0" smtClean="0"/>
              <a:t>taula següent, sempre i quan la CAG consideri que he d’aprovar el bloc</a:t>
            </a:r>
            <a:endParaRPr lang="ca-ES" dirty="0"/>
          </a:p>
        </p:txBody>
      </p:sp>
    </p:spTree>
    <p:extLst>
      <p:ext uri="{BB962C8B-B14F-4D97-AF65-F5344CB8AC3E}">
        <p14:creationId xmlns:p14="http://schemas.microsoft.com/office/powerpoint/2010/main" val="2918281798"/>
      </p:ext>
    </p:extLst>
  </p:cSld>
  <p:clrMapOvr>
    <a:masterClrMapping/>
  </p:clrMapOvr>
  <p:transition spd="med">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63688" y="908720"/>
            <a:ext cx="6480720" cy="533400"/>
          </a:xfrm>
        </p:spPr>
        <p:txBody>
          <a:bodyPr/>
          <a:lstStyle/>
          <a:p>
            <a:r>
              <a:rPr lang="ca-ES" dirty="0" smtClean="0"/>
              <a:t>Llindar nota mitjana ponderada (M)</a:t>
            </a:r>
            <a:endParaRPr lang="ca-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985766063"/>
              </p:ext>
            </p:extLst>
          </p:nvPr>
        </p:nvGraphicFramePr>
        <p:xfrm>
          <a:off x="2353906" y="2015088"/>
          <a:ext cx="4882390" cy="2987040"/>
        </p:xfrm>
        <a:graphic>
          <a:graphicData uri="http://schemas.openxmlformats.org/drawingml/2006/table">
            <a:tbl>
              <a:tblPr firstRow="1" bandRow="1">
                <a:effectLst>
                  <a:outerShdw blurRad="50800" dist="101600" dir="21540000" sx="102000" sy="102000" algn="bl" rotWithShape="0">
                    <a:prstClr val="black">
                      <a:alpha val="40000"/>
                    </a:prstClr>
                  </a:outerShdw>
                </a:effectLst>
                <a:tableStyleId>{5C22544A-7EE6-4342-B048-85BDC9FD1C3A}</a:tableStyleId>
              </a:tblPr>
              <a:tblGrid>
                <a:gridCol w="1698222">
                  <a:extLst>
                    <a:ext uri="{9D8B030D-6E8A-4147-A177-3AD203B41FA5}">
                      <a16:colId xmlns:a16="http://schemas.microsoft.com/office/drawing/2014/main" val="20000"/>
                    </a:ext>
                  </a:extLst>
                </a:gridCol>
                <a:gridCol w="1758162">
                  <a:extLst>
                    <a:ext uri="{9D8B030D-6E8A-4147-A177-3AD203B41FA5}">
                      <a16:colId xmlns:a16="http://schemas.microsoft.com/office/drawing/2014/main" val="20001"/>
                    </a:ext>
                  </a:extLst>
                </a:gridCol>
                <a:gridCol w="1426006">
                  <a:extLst>
                    <a:ext uri="{9D8B030D-6E8A-4147-A177-3AD203B41FA5}">
                      <a16:colId xmlns:a16="http://schemas.microsoft.com/office/drawing/2014/main" val="20002"/>
                    </a:ext>
                  </a:extLst>
                </a:gridCol>
              </a:tblGrid>
              <a:tr h="378113">
                <a:tc>
                  <a:txBody>
                    <a:bodyPr/>
                    <a:lstStyle/>
                    <a:p>
                      <a:pPr algn="ctr"/>
                      <a:r>
                        <a:rPr lang="ca-ES" sz="1000" noProof="0" dirty="0" smtClean="0"/>
                        <a:t>Assignatures suspeses amb una qualificació</a:t>
                      </a:r>
                      <a:r>
                        <a:rPr lang="ca-ES" sz="1000" baseline="0" noProof="0" dirty="0" smtClean="0"/>
                        <a:t> igual o superior a 4,5</a:t>
                      </a:r>
                      <a:endParaRPr lang="ca-ES" sz="1000" noProof="0"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a-ES" sz="1000" noProof="0" dirty="0" smtClean="0"/>
                        <a:t>Assignatures suspeses amb una qualificació</a:t>
                      </a:r>
                      <a:r>
                        <a:rPr lang="ca-ES" sz="1000" baseline="0" noProof="0" dirty="0" smtClean="0"/>
                        <a:t> igual o superior a 4,0 però inferior a 4,5 </a:t>
                      </a:r>
                      <a:endParaRPr lang="ca-ES" sz="10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a-ES" noProof="0" dirty="0" smtClean="0"/>
                        <a:t>M</a:t>
                      </a:r>
                      <a:endParaRPr lang="ca-ES"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8113">
                <a:tc>
                  <a:txBody>
                    <a:bodyPr/>
                    <a:lstStyle/>
                    <a:p>
                      <a:pPr algn="ctr"/>
                      <a:r>
                        <a:rPr lang="ca-ES" sz="2400" noProof="0" dirty="0" smtClean="0"/>
                        <a:t>1</a:t>
                      </a:r>
                      <a:endParaRPr lang="ca-ES" sz="2400" noProof="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a-ES" sz="2400" noProof="0" dirty="0" smtClean="0"/>
                        <a:t>0</a:t>
                      </a:r>
                      <a:endParaRPr lang="ca-ES" sz="2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a-ES" sz="2400" noProof="0" dirty="0" smtClean="0"/>
                        <a:t>5’5</a:t>
                      </a:r>
                      <a:endParaRPr lang="ca-ES" sz="2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8113">
                <a:tc>
                  <a:txBody>
                    <a:bodyPr/>
                    <a:lstStyle/>
                    <a:p>
                      <a:pPr algn="ctr"/>
                      <a:r>
                        <a:rPr lang="ca-ES" sz="2400" noProof="0" dirty="0" smtClean="0"/>
                        <a:t>0</a:t>
                      </a:r>
                      <a:endParaRPr lang="ca-ES" sz="2400" noProof="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a-ES" sz="2400" noProof="0" dirty="0" smtClean="0"/>
                        <a:t>1</a:t>
                      </a:r>
                      <a:endParaRPr lang="ca-ES" sz="2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ca-ES" sz="2400" noProof="0" dirty="0" smtClean="0"/>
                        <a:t>6</a:t>
                      </a:r>
                      <a:endParaRPr lang="ca-ES" sz="2400" noProof="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8113">
                <a:tc>
                  <a:txBody>
                    <a:bodyPr/>
                    <a:lstStyle/>
                    <a:p>
                      <a:pPr algn="ctr"/>
                      <a:r>
                        <a:rPr lang="ca-ES" sz="2400" noProof="0" dirty="0" smtClean="0"/>
                        <a:t>2</a:t>
                      </a:r>
                      <a:endParaRPr lang="ca-ES" sz="2400" noProof="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a-ES" sz="2400" noProof="0" dirty="0" smtClean="0"/>
                        <a:t>0</a:t>
                      </a:r>
                      <a:endParaRPr lang="ca-ES" sz="2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s-ES" dirty="0"/>
                    </a:p>
                  </a:txBody>
                  <a:tcPr/>
                </a:tc>
                <a:extLst>
                  <a:ext uri="{0D108BD9-81ED-4DB2-BD59-A6C34878D82A}">
                    <a16:rowId xmlns:a16="http://schemas.microsoft.com/office/drawing/2014/main" val="10003"/>
                  </a:ext>
                </a:extLst>
              </a:tr>
              <a:tr h="378113">
                <a:tc>
                  <a:txBody>
                    <a:bodyPr/>
                    <a:lstStyle/>
                    <a:p>
                      <a:pPr algn="ctr"/>
                      <a:r>
                        <a:rPr lang="ca-ES" sz="2400" noProof="0" dirty="0" smtClean="0"/>
                        <a:t>1</a:t>
                      </a:r>
                      <a:endParaRPr lang="ca-ES" sz="2400" noProof="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a-ES" sz="2400" noProof="0" dirty="0" smtClean="0"/>
                        <a:t>1</a:t>
                      </a:r>
                      <a:endParaRPr lang="ca-ES" sz="2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ca-ES" sz="2400" kern="1200" noProof="0" dirty="0" smtClean="0">
                          <a:solidFill>
                            <a:schemeClr val="dk1"/>
                          </a:solidFill>
                          <a:latin typeface="+mn-lt"/>
                          <a:ea typeface="+mn-ea"/>
                          <a:cs typeface="+mn-cs"/>
                        </a:rPr>
                        <a:t>6’5</a:t>
                      </a:r>
                      <a:endParaRPr lang="ca-ES" sz="2400" kern="1200" noProof="0" dirty="0">
                        <a:solidFill>
                          <a:schemeClr val="dk1"/>
                        </a:solidFill>
                        <a:latin typeface="+mn-lt"/>
                        <a:ea typeface="+mn-ea"/>
                        <a:cs typeface="+mn-cs"/>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2DBFE"/>
                    </a:solidFill>
                  </a:tcPr>
                </a:tc>
                <a:extLst>
                  <a:ext uri="{0D108BD9-81ED-4DB2-BD59-A6C34878D82A}">
                    <a16:rowId xmlns:a16="http://schemas.microsoft.com/office/drawing/2014/main" val="10004"/>
                  </a:ext>
                </a:extLst>
              </a:tr>
              <a:tr h="378113">
                <a:tc>
                  <a:txBody>
                    <a:bodyPr/>
                    <a:lstStyle/>
                    <a:p>
                      <a:pPr algn="ctr"/>
                      <a:r>
                        <a:rPr lang="ca-ES" sz="2400" noProof="0" dirty="0" smtClean="0"/>
                        <a:t>0</a:t>
                      </a:r>
                      <a:endParaRPr lang="ca-ES" sz="2400" noProof="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a-ES" sz="2400" noProof="0" dirty="0" smtClean="0"/>
                        <a:t>2</a:t>
                      </a:r>
                      <a:endParaRPr lang="ca-ES" sz="2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a-ES" sz="2400" noProof="0" dirty="0" smtClean="0"/>
                        <a:t>7</a:t>
                      </a:r>
                      <a:endParaRPr lang="ca-ES" sz="2400" noProof="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3" name="QuadreDeText 2"/>
          <p:cNvSpPr txBox="1"/>
          <p:nvPr/>
        </p:nvSpPr>
        <p:spPr>
          <a:xfrm>
            <a:off x="827584" y="5373216"/>
            <a:ext cx="7848872" cy="492443"/>
          </a:xfrm>
          <a:prstGeom prst="rect">
            <a:avLst/>
          </a:prstGeom>
          <a:noFill/>
        </p:spPr>
        <p:txBody>
          <a:bodyPr wrap="square" rtlCol="0">
            <a:spAutoFit/>
          </a:bodyPr>
          <a:lstStyle/>
          <a:p>
            <a:r>
              <a:rPr lang="es-ES" sz="1300" dirty="0" smtClean="0"/>
              <a:t>Per superar el BOPTM (</a:t>
            </a:r>
            <a:r>
              <a:rPr lang="es-ES" sz="1300" dirty="0" err="1" smtClean="0"/>
              <a:t>Formació</a:t>
            </a:r>
            <a:r>
              <a:rPr lang="es-ES" sz="1300" dirty="0" smtClean="0"/>
              <a:t> optativa de </a:t>
            </a:r>
            <a:r>
              <a:rPr lang="es-ES" sz="1300" dirty="0" err="1" smtClean="0"/>
              <a:t>menció</a:t>
            </a:r>
            <a:r>
              <a:rPr lang="es-ES" sz="1300" dirty="0" smtClean="0"/>
              <a:t>) </a:t>
            </a:r>
            <a:r>
              <a:rPr lang="es-ES" sz="1300" dirty="0" err="1" smtClean="0"/>
              <a:t>només</a:t>
            </a:r>
            <a:r>
              <a:rPr lang="es-ES" sz="1300" dirty="0" smtClean="0"/>
              <a:t> </a:t>
            </a:r>
            <a:r>
              <a:rPr lang="es-ES" sz="1300" dirty="0" err="1" smtClean="0"/>
              <a:t>pots</a:t>
            </a:r>
            <a:r>
              <a:rPr lang="es-ES" sz="1300" dirty="0" smtClean="0"/>
              <a:t> </a:t>
            </a:r>
            <a:r>
              <a:rPr lang="es-ES" sz="1300" dirty="0" err="1" smtClean="0"/>
              <a:t>tenir</a:t>
            </a:r>
            <a:r>
              <a:rPr lang="es-ES" sz="1300" dirty="0" smtClean="0"/>
              <a:t> una </a:t>
            </a:r>
            <a:r>
              <a:rPr lang="es-ES" sz="1300" dirty="0" err="1" smtClean="0"/>
              <a:t>assignatura</a:t>
            </a:r>
            <a:r>
              <a:rPr lang="es-ES" sz="1300" dirty="0" smtClean="0"/>
              <a:t> </a:t>
            </a:r>
            <a:r>
              <a:rPr lang="es-ES" sz="1300" dirty="0" err="1" smtClean="0"/>
              <a:t>suspesa</a:t>
            </a:r>
            <a:r>
              <a:rPr lang="es-ES" sz="1300" dirty="0" smtClean="0"/>
              <a:t> </a:t>
            </a:r>
            <a:r>
              <a:rPr lang="es-ES" sz="1300" dirty="0" err="1" smtClean="0"/>
              <a:t>amb</a:t>
            </a:r>
            <a:r>
              <a:rPr lang="es-ES" sz="1300" dirty="0" smtClean="0"/>
              <a:t> nota </a:t>
            </a:r>
            <a:r>
              <a:rPr lang="ca-ES" sz="1300" dirty="0"/>
              <a:t>≥</a:t>
            </a:r>
            <a:r>
              <a:rPr lang="ca-ES" sz="1300" dirty="0" smtClean="0"/>
              <a:t>4 i la nota mitjana del bloc ha de ser igual o superior al valor indicat en aquesta taula</a:t>
            </a:r>
            <a:endParaRPr lang="ca-ES" sz="1300" dirty="0"/>
          </a:p>
        </p:txBody>
      </p:sp>
    </p:spTree>
    <p:extLst>
      <p:ext uri="{BB962C8B-B14F-4D97-AF65-F5344CB8AC3E}">
        <p14:creationId xmlns:p14="http://schemas.microsoft.com/office/powerpoint/2010/main" val="1393121806"/>
      </p:ext>
    </p:extLst>
  </p:cSld>
  <p:clrMapOvr>
    <a:masterClrMapping/>
  </p:clrMapOvr>
  <p:transition spd="med">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ca-ES" dirty="0" smtClean="0"/>
              <a:t>Més informació:</a:t>
            </a:r>
            <a:endParaRPr lang="ca-ES" dirty="0"/>
          </a:p>
        </p:txBody>
      </p:sp>
      <p:sp>
        <p:nvSpPr>
          <p:cNvPr id="3" name="2 Marcador de contenido"/>
          <p:cNvSpPr>
            <a:spLocks noGrp="1"/>
          </p:cNvSpPr>
          <p:nvPr>
            <p:ph idx="1"/>
          </p:nvPr>
        </p:nvSpPr>
        <p:spPr/>
        <p:txBody>
          <a:bodyPr/>
          <a:lstStyle/>
          <a:p>
            <a:pPr marL="0" indent="0">
              <a:buNone/>
            </a:pPr>
            <a:endParaRPr lang="es-ES" sz="2400" dirty="0" smtClean="0"/>
          </a:p>
          <a:p>
            <a:pPr marL="0" indent="0" algn="ctr">
              <a:buNone/>
            </a:pPr>
            <a:r>
              <a:rPr lang="es-ES" sz="2400" dirty="0" smtClean="0"/>
              <a:t>      Consulta les </a:t>
            </a:r>
            <a:r>
              <a:rPr lang="ca-ES" sz="2400" b="1" dirty="0" smtClean="0"/>
              <a:t>FAQ </a:t>
            </a:r>
            <a:r>
              <a:rPr lang="ca-ES" sz="2400" dirty="0" smtClean="0"/>
              <a:t>sobre l’avaluació curricular en </a:t>
            </a:r>
            <a:r>
              <a:rPr lang="ca-ES" sz="2400" dirty="0" smtClean="0">
                <a:hlinkClick r:id="rId2"/>
              </a:rPr>
              <a:t>aquest enllaç</a:t>
            </a:r>
            <a:r>
              <a:rPr lang="ca-ES" sz="2400" b="1" dirty="0" smtClean="0">
                <a:hlinkClick r:id="rId2"/>
              </a:rPr>
              <a:t> </a:t>
            </a:r>
            <a:endParaRPr lang="ca-ES" sz="2400" b="1" dirty="0" smtClean="0"/>
          </a:p>
          <a:p>
            <a:pPr marL="0" indent="0">
              <a:buNone/>
            </a:pPr>
            <a:endParaRPr lang="es-ES" sz="2000" b="1" dirty="0"/>
          </a:p>
          <a:p>
            <a:pPr marL="0" indent="0" algn="ctr">
              <a:spcBef>
                <a:spcPts val="0"/>
              </a:spcBef>
              <a:buNone/>
            </a:pPr>
            <a:r>
              <a:rPr lang="es-ES" sz="2400" dirty="0" smtClean="0"/>
              <a:t>          Si </a:t>
            </a:r>
            <a:r>
              <a:rPr lang="es-ES" sz="2400" dirty="0" err="1" smtClean="0"/>
              <a:t>després</a:t>
            </a:r>
            <a:r>
              <a:rPr lang="es-ES" sz="2400" dirty="0" smtClean="0"/>
              <a:t> de </a:t>
            </a:r>
            <a:r>
              <a:rPr lang="es-ES" sz="2400" dirty="0" err="1" smtClean="0"/>
              <a:t>llegir</a:t>
            </a:r>
            <a:r>
              <a:rPr lang="es-ES" sz="2400" dirty="0" smtClean="0"/>
              <a:t>-les </a:t>
            </a:r>
            <a:r>
              <a:rPr lang="es-ES" sz="2400" dirty="0" err="1" smtClean="0"/>
              <a:t>continues</a:t>
            </a:r>
            <a:r>
              <a:rPr lang="es-ES" sz="2400" dirty="0" smtClean="0"/>
              <a:t> </a:t>
            </a:r>
            <a:r>
              <a:rPr lang="es-ES" sz="2400" dirty="0" err="1" smtClean="0"/>
              <a:t>tenint</a:t>
            </a:r>
            <a:r>
              <a:rPr lang="es-ES" sz="2400" dirty="0" smtClean="0"/>
              <a:t> </a:t>
            </a:r>
            <a:r>
              <a:rPr lang="es-ES" sz="2400" dirty="0" err="1" smtClean="0"/>
              <a:t>dubtes</a:t>
            </a:r>
            <a:r>
              <a:rPr lang="es-ES" sz="2400" dirty="0" smtClean="0"/>
              <a:t> fes arribar la </a:t>
            </a:r>
            <a:r>
              <a:rPr lang="es-ES" sz="2400" dirty="0" err="1" smtClean="0"/>
              <a:t>teva</a:t>
            </a:r>
            <a:r>
              <a:rPr lang="es-ES" sz="2400" dirty="0" smtClean="0"/>
              <a:t> consulta a</a:t>
            </a:r>
          </a:p>
          <a:p>
            <a:pPr marL="0" indent="0" algn="ctr">
              <a:spcBef>
                <a:spcPts val="0"/>
              </a:spcBef>
              <a:buNone/>
            </a:pPr>
            <a:endParaRPr lang="es-ES" sz="3200" dirty="0" smtClean="0">
              <a:solidFill>
                <a:srgbClr val="FF0000"/>
              </a:solidFill>
            </a:endParaRPr>
          </a:p>
          <a:p>
            <a:pPr marL="0" indent="0" algn="ctr">
              <a:spcBef>
                <a:spcPts val="0"/>
              </a:spcBef>
              <a:buNone/>
            </a:pPr>
            <a:r>
              <a:rPr lang="es-ES" sz="2000" dirty="0" smtClean="0">
                <a:solidFill>
                  <a:srgbClr val="FF0000"/>
                </a:solidFill>
              </a:rPr>
              <a:t>Posa </a:t>
            </a:r>
            <a:r>
              <a:rPr lang="es-ES" sz="2000" dirty="0">
                <a:solidFill>
                  <a:srgbClr val="FF0000"/>
                </a:solidFill>
              </a:rPr>
              <a:t>un </a:t>
            </a:r>
            <a:r>
              <a:rPr lang="es-ES" sz="2000" dirty="0" smtClean="0">
                <a:solidFill>
                  <a:srgbClr val="FF0000"/>
                </a:solidFill>
              </a:rPr>
              <a:t>ticket </a:t>
            </a:r>
          </a:p>
          <a:p>
            <a:pPr marL="0" indent="0" algn="ctr">
              <a:spcBef>
                <a:spcPts val="0"/>
              </a:spcBef>
              <a:buNone/>
            </a:pPr>
            <a:r>
              <a:rPr lang="es-ES" sz="2000" dirty="0" smtClean="0">
                <a:solidFill>
                  <a:srgbClr val="FF0000"/>
                </a:solidFill>
              </a:rPr>
              <a:t>(</a:t>
            </a:r>
            <a:r>
              <a:rPr lang="es-ES" sz="2000" b="1" dirty="0" err="1">
                <a:hlinkClick r:id="rId3"/>
              </a:rPr>
              <a:t>Servei</a:t>
            </a:r>
            <a:r>
              <a:rPr lang="es-ES" sz="2000" b="1" dirty="0">
                <a:hlinkClick r:id="rId3"/>
              </a:rPr>
              <a:t> </a:t>
            </a:r>
            <a:r>
              <a:rPr lang="es-ES" sz="2000" b="1" dirty="0" err="1">
                <a:hlinkClick r:id="rId3"/>
              </a:rPr>
              <a:t>d'atenció</a:t>
            </a:r>
            <a:r>
              <a:rPr lang="es-ES" sz="2000" b="1" dirty="0">
                <a:hlinkClick r:id="rId3"/>
              </a:rPr>
              <a:t> a </a:t>
            </a:r>
            <a:r>
              <a:rPr lang="es-ES" sz="2000" b="1" dirty="0" err="1">
                <a:hlinkClick r:id="rId3"/>
              </a:rPr>
              <a:t>l'usuari</a:t>
            </a:r>
            <a:r>
              <a:rPr lang="es-ES" sz="2000" b="1" dirty="0">
                <a:hlinkClick r:id="rId3"/>
              </a:rPr>
              <a:t> </a:t>
            </a:r>
            <a:r>
              <a:rPr lang="es-ES" sz="2000" b="1" dirty="0" err="1">
                <a:hlinkClick r:id="rId3"/>
              </a:rPr>
              <a:t>DemanaUPC</a:t>
            </a:r>
            <a:r>
              <a:rPr lang="es-ES" sz="2000" b="1" dirty="0">
                <a:hlinkClick r:id="rId3"/>
              </a:rPr>
              <a:t> - </a:t>
            </a:r>
            <a:r>
              <a:rPr lang="es-ES" sz="2000" b="1" dirty="0" smtClean="0">
                <a:hlinkClick r:id="rId3"/>
              </a:rPr>
              <a:t>OSD</a:t>
            </a:r>
            <a:r>
              <a:rPr lang="es-ES" sz="2000" dirty="0" smtClean="0">
                <a:solidFill>
                  <a:srgbClr val="FF0000"/>
                </a:solidFill>
              </a:rPr>
              <a:t>):</a:t>
            </a:r>
            <a:endParaRPr lang="es-ES" sz="2000" dirty="0">
              <a:solidFill>
                <a:srgbClr val="FF0000"/>
              </a:solidFill>
            </a:endParaRPr>
          </a:p>
          <a:p>
            <a:pPr marL="0" indent="0" algn="ctr">
              <a:buNone/>
            </a:pPr>
            <a:r>
              <a:rPr lang="es-ES" sz="1400" dirty="0">
                <a:solidFill>
                  <a:srgbClr val="FF0000"/>
                </a:solidFill>
              </a:rPr>
              <a:t>demana.upc.edu/</a:t>
            </a:r>
            <a:r>
              <a:rPr lang="es-ES" sz="1400" dirty="0" err="1">
                <a:solidFill>
                  <a:srgbClr val="FF0000"/>
                </a:solidFill>
              </a:rPr>
              <a:t>osdcbl</a:t>
            </a:r>
            <a:r>
              <a:rPr lang="es-ES" sz="1400" dirty="0">
                <a:solidFill>
                  <a:srgbClr val="FF0000"/>
                </a:solidFill>
              </a:rPr>
              <a:t>/</a:t>
            </a:r>
            <a:r>
              <a:rPr lang="es-ES" sz="1400" dirty="0" err="1">
                <a:solidFill>
                  <a:srgbClr val="FF0000"/>
                </a:solidFill>
              </a:rPr>
              <a:t>login.php</a:t>
            </a:r>
            <a:endParaRPr lang="es-ES" sz="1400" dirty="0"/>
          </a:p>
        </p:txBody>
      </p:sp>
      <p:pic>
        <p:nvPicPr>
          <p:cNvPr id="1026" name="Picture 2" descr="C:\Users\imma.duran\Desktop\untitle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1827493"/>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imma.duran\Desktop\untitled.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1640" y="2996952"/>
            <a:ext cx="576000" cy="57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8384940"/>
      </p:ext>
    </p:extLst>
  </p:cSld>
  <p:clrMapOvr>
    <a:masterClrMapping/>
  </p:clrMapOvr>
  <p:transition spd="med">
    <p:pull dir="rd"/>
  </p:transition>
</p:sld>
</file>

<file path=ppt/theme/theme1.xml><?xml version="1.0" encoding="utf-8"?>
<a:theme xmlns:a="http://schemas.openxmlformats.org/drawingml/2006/main" name="1997">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1997">
      <a:majorFont>
        <a:latin typeface="Arial"/>
        <a:ea typeface=""/>
        <a:cs typeface=""/>
      </a:majorFont>
      <a:minorFont>
        <a:latin typeface="Arial"/>
        <a:ea typeface=""/>
        <a:cs typeface=""/>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Char char="•"/>
          <a:tabLst/>
          <a:defRPr kumimoji="0" lang="ca-ES" sz="1400" b="1" i="0" u="none" strike="noStrike" cap="none" normalizeH="0" baseline="0" smtClean="0">
            <a:ln>
              <a:noFill/>
            </a:ln>
            <a:solidFill>
              <a:schemeClr val="tx1"/>
            </a:solidFill>
            <a:effectLst>
              <a:outerShdw blurRad="38100" dist="38100" dir="2700000" algn="tl">
                <a:srgbClr val="000000">
                  <a:alpha val="43137"/>
                </a:srgbClr>
              </a:outerShdw>
            </a:effectLst>
            <a:latin typeface="Helvetica 55 Roman"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Char char="•"/>
          <a:tabLst/>
          <a:defRPr kumimoji="0" lang="ca-ES" sz="1400" b="1" i="0" u="none" strike="noStrike" cap="none" normalizeH="0" baseline="0" smtClean="0">
            <a:ln>
              <a:noFill/>
            </a:ln>
            <a:solidFill>
              <a:schemeClr val="tx1"/>
            </a:solidFill>
            <a:effectLst>
              <a:outerShdw blurRad="38100" dist="38100" dir="2700000" algn="tl">
                <a:srgbClr val="000000">
                  <a:alpha val="43137"/>
                </a:srgbClr>
              </a:outerShdw>
            </a:effectLst>
            <a:latin typeface="Helvetica 55 Roman" pitchFamily="34" charset="0"/>
          </a:defRPr>
        </a:defPPr>
      </a:lstStyle>
    </a:lnDef>
  </a:objectDefaults>
  <a:extraClrSchemeLst>
    <a:extraClrScheme>
      <a:clrScheme name="199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997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997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997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99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99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99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1997">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1997">
      <a:majorFont>
        <a:latin typeface="Arial"/>
        <a:ea typeface=""/>
        <a:cs typeface=""/>
      </a:majorFont>
      <a:minorFont>
        <a:latin typeface="Arial"/>
        <a:ea typeface=""/>
        <a:cs typeface=""/>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Char char="•"/>
          <a:tabLst/>
          <a:defRPr kumimoji="0" lang="ca-ES" sz="1400" b="1" i="0" u="none" strike="noStrike" cap="none" normalizeH="0" baseline="0" smtClean="0">
            <a:ln>
              <a:noFill/>
            </a:ln>
            <a:solidFill>
              <a:schemeClr val="tx1"/>
            </a:solidFill>
            <a:effectLst>
              <a:outerShdw blurRad="38100" dist="38100" dir="2700000" algn="tl">
                <a:srgbClr val="000000">
                  <a:alpha val="43137"/>
                </a:srgbClr>
              </a:outerShdw>
            </a:effectLst>
            <a:latin typeface="Helvetica 55 Roman"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Char char="•"/>
          <a:tabLst/>
          <a:defRPr kumimoji="0" lang="ca-ES" sz="1400" b="1" i="0" u="none" strike="noStrike" cap="none" normalizeH="0" baseline="0" smtClean="0">
            <a:ln>
              <a:noFill/>
            </a:ln>
            <a:solidFill>
              <a:schemeClr val="tx1"/>
            </a:solidFill>
            <a:effectLst>
              <a:outerShdw blurRad="38100" dist="38100" dir="2700000" algn="tl">
                <a:srgbClr val="000000">
                  <a:alpha val="43137"/>
                </a:srgbClr>
              </a:outerShdw>
            </a:effectLst>
            <a:latin typeface="Helvetica 55 Roman" pitchFamily="34" charset="0"/>
          </a:defRPr>
        </a:defPPr>
      </a:lstStyle>
    </a:lnDef>
  </a:objectDefaults>
  <a:extraClrSchemeLst>
    <a:extraClrScheme>
      <a:clrScheme name="199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997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997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997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99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99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99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7660</TotalTime>
  <Words>528</Words>
  <Application>Microsoft Office PowerPoint</Application>
  <PresentationFormat>Presentació en pantalla (4:3)</PresentationFormat>
  <Paragraphs>78</Paragraphs>
  <Slides>7</Slides>
  <Notes>0</Notes>
  <HiddenSlides>0</HiddenSlides>
  <MMClips>0</MMClips>
  <ScaleCrop>false</ScaleCrop>
  <HeadingPairs>
    <vt:vector size="6" baseType="variant">
      <vt:variant>
        <vt:lpstr>Tipus de lletra utilitzats</vt:lpstr>
      </vt:variant>
      <vt:variant>
        <vt:i4>4</vt:i4>
      </vt:variant>
      <vt:variant>
        <vt:lpstr>Tema</vt:lpstr>
      </vt:variant>
      <vt:variant>
        <vt:i4>2</vt:i4>
      </vt:variant>
      <vt:variant>
        <vt:lpstr>Títols de les diapositives</vt:lpstr>
      </vt:variant>
      <vt:variant>
        <vt:i4>7</vt:i4>
      </vt:variant>
    </vt:vector>
  </HeadingPairs>
  <TitlesOfParts>
    <vt:vector size="13" baseType="lpstr">
      <vt:lpstr>Arial</vt:lpstr>
      <vt:lpstr>Calibri</vt:lpstr>
      <vt:lpstr>Times New Roman</vt:lpstr>
      <vt:lpstr>Wingdings</vt:lpstr>
      <vt:lpstr>1997</vt:lpstr>
      <vt:lpstr>1_1997</vt:lpstr>
      <vt:lpstr>Normativa d'avaluació curricular dels estudis de grau EETAC</vt:lpstr>
      <vt:lpstr>Avaluació curricular </vt:lpstr>
      <vt:lpstr>Avaluació curricular </vt:lpstr>
      <vt:lpstr> Què vol dir avaluació curricular? </vt:lpstr>
      <vt:lpstr>Quan aprovaré un bloc curricular?  </vt:lpstr>
      <vt:lpstr>Llindar nota mitjana ponderada (M)</vt:lpstr>
      <vt:lpstr>Més informació:</vt:lpstr>
    </vt:vector>
  </TitlesOfParts>
  <Company>UPC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Informe del director</dc:title>
  <dc:creator>Luis Alonso</dc:creator>
  <cp:lastModifiedBy>UPC</cp:lastModifiedBy>
  <cp:revision>606</cp:revision>
  <cp:lastPrinted>2012-02-02T08:44:37Z</cp:lastPrinted>
  <dcterms:created xsi:type="dcterms:W3CDTF">2008-03-09T18:41:21Z</dcterms:created>
  <dcterms:modified xsi:type="dcterms:W3CDTF">2018-10-15T12:31:11Z</dcterms:modified>
</cp:coreProperties>
</file>